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90" r:id="rId5"/>
    <p:sldId id="348" r:id="rId6"/>
    <p:sldId id="349" r:id="rId7"/>
    <p:sldId id="261" r:id="rId8"/>
    <p:sldId id="350" r:id="rId9"/>
    <p:sldId id="300" r:id="rId10"/>
    <p:sldId id="317" r:id="rId11"/>
    <p:sldId id="352" r:id="rId12"/>
    <p:sldId id="353" r:id="rId13"/>
    <p:sldId id="324" r:id="rId14"/>
    <p:sldId id="341" r:id="rId15"/>
    <p:sldId id="355" r:id="rId16"/>
    <p:sldId id="354" r:id="rId17"/>
    <p:sldId id="356" r:id="rId18"/>
    <p:sldId id="357" r:id="rId19"/>
    <p:sldId id="358" r:id="rId20"/>
    <p:sldId id="359" r:id="rId21"/>
    <p:sldId id="360" r:id="rId22"/>
    <p:sldId id="361" r:id="rId23"/>
    <p:sldId id="326" r:id="rId24"/>
    <p:sldId id="362" r:id="rId25"/>
    <p:sldId id="363" r:id="rId26"/>
    <p:sldId id="364" r:id="rId27"/>
    <p:sldId id="370" r:id="rId28"/>
    <p:sldId id="365" r:id="rId29"/>
    <p:sldId id="366" r:id="rId30"/>
    <p:sldId id="367" r:id="rId31"/>
    <p:sldId id="369" r:id="rId32"/>
    <p:sldId id="368" r:id="rId33"/>
    <p:sldId id="304" r:id="rId34"/>
  </p:sldIdLst>
  <p:sldSz cx="12192000" cy="6858000"/>
  <p:notesSz cx="7010400" cy="92964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983B90-FC2A-6E0A-35CC-4D682A7455D4}" name="Maya" initials="M" userId="S::maya@rannvinn.is::448d2b58-944c-4ec1-bab1-fb88a0cd7b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F6F"/>
    <a:srgbClr val="B5D9E1"/>
    <a:srgbClr val="CCE4EA"/>
    <a:srgbClr val="E7F2F5"/>
    <a:srgbClr val="F9FFFF"/>
    <a:srgbClr val="DD7160"/>
    <a:srgbClr val="FDBD67"/>
    <a:srgbClr val="FCD78C"/>
    <a:srgbClr val="F4F1C1"/>
    <a:srgbClr val="C7E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" userId="448d2b58-944c-4ec1-bab1-fb88a0cd7b84" providerId="ADAL" clId="{F20D3AA2-3DDB-458A-A7DE-B681EF61CFC6}"/>
    <pc:docChg chg="delSld">
      <pc:chgData name="Maya" userId="448d2b58-944c-4ec1-bab1-fb88a0cd7b84" providerId="ADAL" clId="{F20D3AA2-3DDB-458A-A7DE-B681EF61CFC6}" dt="2023-11-13T09:18:23.292" v="1" actId="47"/>
      <pc:docMkLst>
        <pc:docMk/>
      </pc:docMkLst>
      <pc:sldChg chg="del">
        <pc:chgData name="Maya" userId="448d2b58-944c-4ec1-bab1-fb88a0cd7b84" providerId="ADAL" clId="{F20D3AA2-3DDB-458A-A7DE-B681EF61CFC6}" dt="2023-11-13T09:18:23.292" v="1" actId="47"/>
        <pc:sldMkLst>
          <pc:docMk/>
          <pc:sldMk cId="3457266871" sldId="309"/>
        </pc:sldMkLst>
      </pc:sldChg>
      <pc:sldChg chg="del">
        <pc:chgData name="Maya" userId="448d2b58-944c-4ec1-bab1-fb88a0cd7b84" providerId="ADAL" clId="{F20D3AA2-3DDB-458A-A7DE-B681EF61CFC6}" dt="2023-11-13T09:12:08.196" v="0" actId="47"/>
        <pc:sldMkLst>
          <pc:docMk/>
          <pc:sldMk cId="3809510753" sldId="371"/>
        </pc:sldMkLst>
      </pc:sldChg>
    </pc:docChg>
  </pc:docChgLst>
  <pc:docChgLst>
    <pc:chgData name="Maya" userId="448d2b58-944c-4ec1-bab1-fb88a0cd7b84" providerId="ADAL" clId="{3D4E4144-C1F0-48A8-B34A-D504B6CFA25D}"/>
    <pc:docChg chg="undo custSel addSld delSld modSld sldOrd">
      <pc:chgData name="Maya" userId="448d2b58-944c-4ec1-bab1-fb88a0cd7b84" providerId="ADAL" clId="{3D4E4144-C1F0-48A8-B34A-D504B6CFA25D}" dt="2023-11-08T14:25:17.582" v="3154" actId="47"/>
      <pc:docMkLst>
        <pc:docMk/>
      </pc:docMkLst>
      <pc:sldChg chg="addSp delSp modSp mod">
        <pc:chgData name="Maya" userId="448d2b58-944c-4ec1-bab1-fb88a0cd7b84" providerId="ADAL" clId="{3D4E4144-C1F0-48A8-B34A-D504B6CFA25D}" dt="2023-11-07T13:30:11.637" v="2983" actId="20577"/>
        <pc:sldMkLst>
          <pc:docMk/>
          <pc:sldMk cId="1094066358" sldId="261"/>
        </pc:sldMkLst>
        <pc:spChg chg="mod">
          <ac:chgData name="Maya" userId="448d2b58-944c-4ec1-bab1-fb88a0cd7b84" providerId="ADAL" clId="{3D4E4144-C1F0-48A8-B34A-D504B6CFA25D}" dt="2023-11-07T13:30:11.637" v="2983" actId="20577"/>
          <ac:spMkLst>
            <pc:docMk/>
            <pc:sldMk cId="1094066358" sldId="261"/>
            <ac:spMk id="4" creationId="{447712F8-83A0-EC02-C24C-BC90F4EF2073}"/>
          </ac:spMkLst>
        </pc:spChg>
        <pc:spChg chg="add del mod">
          <ac:chgData name="Maya" userId="448d2b58-944c-4ec1-bab1-fb88a0cd7b84" providerId="ADAL" clId="{3D4E4144-C1F0-48A8-B34A-D504B6CFA25D}" dt="2023-11-06T12:51:18.496" v="444" actId="478"/>
          <ac:spMkLst>
            <pc:docMk/>
            <pc:sldMk cId="1094066358" sldId="261"/>
            <ac:spMk id="5" creationId="{A72F5D4A-DD9B-C28F-75E0-86B235F3A089}"/>
          </ac:spMkLst>
        </pc:spChg>
        <pc:graphicFrameChg chg="add del mod">
          <ac:chgData name="Maya" userId="448d2b58-944c-4ec1-bab1-fb88a0cd7b84" providerId="ADAL" clId="{3D4E4144-C1F0-48A8-B34A-D504B6CFA25D}" dt="2023-11-06T12:54:24.227" v="466" actId="21"/>
          <ac:graphicFrameMkLst>
            <pc:docMk/>
            <pc:sldMk cId="1094066358" sldId="261"/>
            <ac:graphicFrameMk id="2" creationId="{8DCE5F45-95C5-21E9-365A-73A2A9DE5DCB}"/>
          </ac:graphicFrameMkLst>
        </pc:graphicFrameChg>
        <pc:graphicFrameChg chg="add mod">
          <ac:chgData name="Maya" userId="448d2b58-944c-4ec1-bab1-fb88a0cd7b84" providerId="ADAL" clId="{3D4E4144-C1F0-48A8-B34A-D504B6CFA25D}" dt="2023-11-06T12:50:40.824" v="434"/>
          <ac:graphicFrameMkLst>
            <pc:docMk/>
            <pc:sldMk cId="1094066358" sldId="261"/>
            <ac:graphicFrameMk id="3" creationId="{3D31361E-0F94-32AF-B147-673889162656}"/>
          </ac:graphicFrameMkLst>
        </pc:graphicFrameChg>
        <pc:graphicFrameChg chg="add mod">
          <ac:chgData name="Maya" userId="448d2b58-944c-4ec1-bab1-fb88a0cd7b84" providerId="ADAL" clId="{3D4E4144-C1F0-48A8-B34A-D504B6CFA25D}" dt="2023-11-06T12:51:14.722" v="443"/>
          <ac:graphicFrameMkLst>
            <pc:docMk/>
            <pc:sldMk cId="1094066358" sldId="261"/>
            <ac:graphicFrameMk id="6" creationId="{3D31361E-0F94-32AF-B147-673889162656}"/>
          </ac:graphicFrameMkLst>
        </pc:graphicFrameChg>
        <pc:graphicFrameChg chg="add del mod">
          <ac:chgData name="Maya" userId="448d2b58-944c-4ec1-bab1-fb88a0cd7b84" providerId="ADAL" clId="{3D4E4144-C1F0-48A8-B34A-D504B6CFA25D}" dt="2023-11-06T12:55:00.010" v="484" actId="21"/>
          <ac:graphicFrameMkLst>
            <pc:docMk/>
            <pc:sldMk cId="1094066358" sldId="261"/>
            <ac:graphicFrameMk id="7" creationId="{3D31361E-0F94-32AF-B147-673889162656}"/>
          </ac:graphicFrameMkLst>
        </pc:graphicFrameChg>
        <pc:graphicFrameChg chg="add mod">
          <ac:chgData name="Maya" userId="448d2b58-944c-4ec1-bab1-fb88a0cd7b84" providerId="ADAL" clId="{3D4E4144-C1F0-48A8-B34A-D504B6CFA25D}" dt="2023-11-07T09:21:53.231" v="2525" actId="113"/>
          <ac:graphicFrameMkLst>
            <pc:docMk/>
            <pc:sldMk cId="1094066358" sldId="261"/>
            <ac:graphicFrameMk id="8" creationId="{D920ECFB-1F0C-5BF5-308C-1660E226FBDE}"/>
          </ac:graphicFrameMkLst>
        </pc:graphicFrameChg>
      </pc:sldChg>
      <pc:sldChg chg="delSp modSp mod">
        <pc:chgData name="Maya" userId="448d2b58-944c-4ec1-bab1-fb88a0cd7b84" providerId="ADAL" clId="{3D4E4144-C1F0-48A8-B34A-D504B6CFA25D}" dt="2023-11-07T10:38:38.815" v="2797" actId="478"/>
        <pc:sldMkLst>
          <pc:docMk/>
          <pc:sldMk cId="2337667007" sldId="290"/>
        </pc:sldMkLst>
        <pc:spChg chg="mod">
          <ac:chgData name="Maya" userId="448d2b58-944c-4ec1-bab1-fb88a0cd7b84" providerId="ADAL" clId="{3D4E4144-C1F0-48A8-B34A-D504B6CFA25D}" dt="2023-11-06T11:41:02.694" v="60" actId="20577"/>
          <ac:spMkLst>
            <pc:docMk/>
            <pc:sldMk cId="2337667007" sldId="290"/>
            <ac:spMk id="2" creationId="{C68755D4-FE7F-F857-2E17-9D06309A4C4D}"/>
          </ac:spMkLst>
        </pc:spChg>
        <pc:spChg chg="del mod">
          <ac:chgData name="Maya" userId="448d2b58-944c-4ec1-bab1-fb88a0cd7b84" providerId="ADAL" clId="{3D4E4144-C1F0-48A8-B34A-D504B6CFA25D}" dt="2023-11-07T10:38:38.815" v="2797" actId="478"/>
          <ac:spMkLst>
            <pc:docMk/>
            <pc:sldMk cId="2337667007" sldId="290"/>
            <ac:spMk id="3" creationId="{4ECF60F1-E32C-00FE-2ADA-2ABFB8A17430}"/>
          </ac:spMkLst>
        </pc:spChg>
      </pc:sldChg>
      <pc:sldChg chg="modSp mod">
        <pc:chgData name="Maya" userId="448d2b58-944c-4ec1-bab1-fb88a0cd7b84" providerId="ADAL" clId="{3D4E4144-C1F0-48A8-B34A-D504B6CFA25D}" dt="2023-11-06T14:12:38.194" v="1196" actId="790"/>
        <pc:sldMkLst>
          <pc:docMk/>
          <pc:sldMk cId="1551486931" sldId="300"/>
        </pc:sldMkLst>
        <pc:spChg chg="mod">
          <ac:chgData name="Maya" userId="448d2b58-944c-4ec1-bab1-fb88a0cd7b84" providerId="ADAL" clId="{3D4E4144-C1F0-48A8-B34A-D504B6CFA25D}" dt="2023-11-06T14:09:28.299" v="1071" actId="20577"/>
          <ac:spMkLst>
            <pc:docMk/>
            <pc:sldMk cId="1551486931" sldId="300"/>
            <ac:spMk id="4" creationId="{283DDEC8-485A-BE9D-BCD7-93AA5E739461}"/>
          </ac:spMkLst>
        </pc:spChg>
        <pc:spChg chg="mod">
          <ac:chgData name="Maya" userId="448d2b58-944c-4ec1-bab1-fb88a0cd7b84" providerId="ADAL" clId="{3D4E4144-C1F0-48A8-B34A-D504B6CFA25D}" dt="2023-11-06T14:12:38.194" v="1196" actId="790"/>
          <ac:spMkLst>
            <pc:docMk/>
            <pc:sldMk cId="1551486931" sldId="300"/>
            <ac:spMk id="5" creationId="{467B799E-1698-7A71-243A-FA1E5D990582}"/>
          </ac:spMkLst>
        </pc:spChg>
      </pc:sldChg>
      <pc:sldChg chg="modTransition">
        <pc:chgData name="Maya" userId="448d2b58-944c-4ec1-bab1-fb88a0cd7b84" providerId="ADAL" clId="{3D4E4144-C1F0-48A8-B34A-D504B6CFA25D}" dt="2023-11-08T10:10:13.687" v="3153"/>
        <pc:sldMkLst>
          <pc:docMk/>
          <pc:sldMk cId="2159462842" sldId="304"/>
        </pc:sldMkLst>
      </pc:sldChg>
      <pc:sldChg chg="addSp delSp modSp mod">
        <pc:chgData name="Maya" userId="448d2b58-944c-4ec1-bab1-fb88a0cd7b84" providerId="ADAL" clId="{3D4E4144-C1F0-48A8-B34A-D504B6CFA25D}" dt="2023-11-07T13:32:48.253" v="3099" actId="20577"/>
        <pc:sldMkLst>
          <pc:docMk/>
          <pc:sldMk cId="3457266871" sldId="309"/>
        </pc:sldMkLst>
        <pc:spChg chg="mod">
          <ac:chgData name="Maya" userId="448d2b58-944c-4ec1-bab1-fb88a0cd7b84" providerId="ADAL" clId="{3D4E4144-C1F0-48A8-B34A-D504B6CFA25D}" dt="2023-11-06T12:00:52.403" v="281" actId="790"/>
          <ac:spMkLst>
            <pc:docMk/>
            <pc:sldMk cId="3457266871" sldId="309"/>
            <ac:spMk id="2" creationId="{CB153337-3A26-CBC0-0CE5-2563ED2FFCD9}"/>
          </ac:spMkLst>
        </pc:spChg>
        <pc:spChg chg="mod">
          <ac:chgData name="Maya" userId="448d2b58-944c-4ec1-bab1-fb88a0cd7b84" providerId="ADAL" clId="{3D4E4144-C1F0-48A8-B34A-D504B6CFA25D}" dt="2023-11-07T13:32:48.253" v="3099" actId="20577"/>
          <ac:spMkLst>
            <pc:docMk/>
            <pc:sldMk cId="3457266871" sldId="309"/>
            <ac:spMk id="3" creationId="{0B28882B-9E08-EDAE-CB6B-1D987E270424}"/>
          </ac:spMkLst>
        </pc:spChg>
        <pc:spChg chg="add del mod">
          <ac:chgData name="Maya" userId="448d2b58-944c-4ec1-bab1-fb88a0cd7b84" providerId="ADAL" clId="{3D4E4144-C1F0-48A8-B34A-D504B6CFA25D}" dt="2023-11-06T11:57:25.850" v="262" actId="478"/>
          <ac:spMkLst>
            <pc:docMk/>
            <pc:sldMk cId="3457266871" sldId="309"/>
            <ac:spMk id="5" creationId="{F6FAE75D-D846-147C-1DCF-8EDAB5A49122}"/>
          </ac:spMkLst>
        </pc:spChg>
        <pc:graphicFrameChg chg="add del mod">
          <ac:chgData name="Maya" userId="448d2b58-944c-4ec1-bab1-fb88a0cd7b84" providerId="ADAL" clId="{3D4E4144-C1F0-48A8-B34A-D504B6CFA25D}" dt="2023-11-06T11:57:29.066" v="263" actId="478"/>
          <ac:graphicFrameMkLst>
            <pc:docMk/>
            <pc:sldMk cId="3457266871" sldId="309"/>
            <ac:graphicFrameMk id="4" creationId="{D31516D4-EF10-8303-15C0-B6192E3F944F}"/>
          </ac:graphicFrameMkLst>
        </pc:graphicFrameChg>
        <pc:graphicFrameChg chg="add mod">
          <ac:chgData name="Maya" userId="448d2b58-944c-4ec1-bab1-fb88a0cd7b84" providerId="ADAL" clId="{3D4E4144-C1F0-48A8-B34A-D504B6CFA25D}" dt="2023-11-07T09:21:12.247" v="2520" actId="113"/>
          <ac:graphicFrameMkLst>
            <pc:docMk/>
            <pc:sldMk cId="3457266871" sldId="309"/>
            <ac:graphicFrameMk id="6" creationId="{A4878662-1306-5F52-211B-036F1F2EFEAE}"/>
          </ac:graphicFrameMkLst>
        </pc:graphicFrameChg>
      </pc:sldChg>
      <pc:sldChg chg="addSp delSp modSp mod delAnim">
        <pc:chgData name="Maya" userId="448d2b58-944c-4ec1-bab1-fb88a0cd7b84" providerId="ADAL" clId="{3D4E4144-C1F0-48A8-B34A-D504B6CFA25D}" dt="2023-11-07T08:53:07.574" v="2208" actId="27918"/>
        <pc:sldMkLst>
          <pc:docMk/>
          <pc:sldMk cId="1926482982" sldId="317"/>
        </pc:sldMkLst>
        <pc:spChg chg="add del mod">
          <ac:chgData name="Maya" userId="448d2b58-944c-4ec1-bab1-fb88a0cd7b84" providerId="ADAL" clId="{3D4E4144-C1F0-48A8-B34A-D504B6CFA25D}" dt="2023-11-06T13:55:39.113" v="1009" actId="478"/>
          <ac:spMkLst>
            <pc:docMk/>
            <pc:sldMk cId="1926482982" sldId="317"/>
            <ac:spMk id="3" creationId="{F35E8B5A-6CBC-21DE-8329-F96CFBC9F834}"/>
          </ac:spMkLst>
        </pc:spChg>
        <pc:spChg chg="mod">
          <ac:chgData name="Maya" userId="448d2b58-944c-4ec1-bab1-fb88a0cd7b84" providerId="ADAL" clId="{3D4E4144-C1F0-48A8-B34A-D504B6CFA25D}" dt="2023-11-06T14:10:45.257" v="1110" actId="14100"/>
          <ac:spMkLst>
            <pc:docMk/>
            <pc:sldMk cId="1926482982" sldId="317"/>
            <ac:spMk id="4" creationId="{447712F8-83A0-EC02-C24C-BC90F4EF2073}"/>
          </ac:spMkLst>
        </pc:spChg>
        <pc:graphicFrameChg chg="del">
          <ac:chgData name="Maya" userId="448d2b58-944c-4ec1-bab1-fb88a0cd7b84" providerId="ADAL" clId="{3D4E4144-C1F0-48A8-B34A-D504B6CFA25D}" dt="2023-11-06T13:18:17.611" v="793" actId="478"/>
          <ac:graphicFrameMkLst>
            <pc:docMk/>
            <pc:sldMk cId="1926482982" sldId="317"/>
            <ac:graphicFrameMk id="2" creationId="{6235C469-D39C-82A8-4132-D8B8ABE49A48}"/>
          </ac:graphicFrameMkLst>
        </pc:graphicFrameChg>
        <pc:graphicFrameChg chg="add del mod">
          <ac:chgData name="Maya" userId="448d2b58-944c-4ec1-bab1-fb88a0cd7b84" providerId="ADAL" clId="{3D4E4144-C1F0-48A8-B34A-D504B6CFA25D}" dt="2023-11-06T13:32:14.870" v="892" actId="478"/>
          <ac:graphicFrameMkLst>
            <pc:docMk/>
            <pc:sldMk cId="1926482982" sldId="317"/>
            <ac:graphicFrameMk id="5" creationId="{623A8E5B-0139-ED0D-D43B-4DC93D43A75D}"/>
          </ac:graphicFrameMkLst>
        </pc:graphicFrameChg>
        <pc:graphicFrameChg chg="add del mod">
          <ac:chgData name="Maya" userId="448d2b58-944c-4ec1-bab1-fb88a0cd7b84" providerId="ADAL" clId="{3D4E4144-C1F0-48A8-B34A-D504B6CFA25D}" dt="2023-11-06T13:37:00.991" v="931" actId="478"/>
          <ac:graphicFrameMkLst>
            <pc:docMk/>
            <pc:sldMk cId="1926482982" sldId="317"/>
            <ac:graphicFrameMk id="6" creationId="{5AAFCD7A-BD03-6AF0-7147-3CA2B8B18404}"/>
          </ac:graphicFrameMkLst>
        </pc:graphicFrameChg>
        <pc:graphicFrameChg chg="add mod">
          <ac:chgData name="Maya" userId="448d2b58-944c-4ec1-bab1-fb88a0cd7b84" providerId="ADAL" clId="{3D4E4144-C1F0-48A8-B34A-D504B6CFA25D}" dt="2023-11-06T13:55:43.895" v="1010" actId="14100"/>
          <ac:graphicFrameMkLst>
            <pc:docMk/>
            <pc:sldMk cId="1926482982" sldId="317"/>
            <ac:graphicFrameMk id="7" creationId="{14084C56-CA22-3E1E-400E-858079E9E7A2}"/>
          </ac:graphicFrameMkLst>
        </pc:graphicFrameChg>
      </pc:sldChg>
      <pc:sldChg chg="del">
        <pc:chgData name="Maya" userId="448d2b58-944c-4ec1-bab1-fb88a0cd7b84" providerId="ADAL" clId="{3D4E4144-C1F0-48A8-B34A-D504B6CFA25D}" dt="2023-11-06T13:55:13.197" v="1003" actId="47"/>
        <pc:sldMkLst>
          <pc:docMk/>
          <pc:sldMk cId="503753633" sldId="322"/>
        </pc:sldMkLst>
      </pc:sldChg>
      <pc:sldChg chg="modSp mod">
        <pc:chgData name="Maya" userId="448d2b58-944c-4ec1-bab1-fb88a0cd7b84" providerId="ADAL" clId="{3D4E4144-C1F0-48A8-B34A-D504B6CFA25D}" dt="2023-11-06T14:12:50.109" v="1198" actId="255"/>
        <pc:sldMkLst>
          <pc:docMk/>
          <pc:sldMk cId="556767873" sldId="324"/>
        </pc:sldMkLst>
        <pc:spChg chg="mod">
          <ac:chgData name="Maya" userId="448d2b58-944c-4ec1-bab1-fb88a0cd7b84" providerId="ADAL" clId="{3D4E4144-C1F0-48A8-B34A-D504B6CFA25D}" dt="2023-11-06T14:12:17.115" v="1191"/>
          <ac:spMkLst>
            <pc:docMk/>
            <pc:sldMk cId="556767873" sldId="324"/>
            <ac:spMk id="4" creationId="{283DDEC8-485A-BE9D-BCD7-93AA5E739461}"/>
          </ac:spMkLst>
        </pc:spChg>
        <pc:spChg chg="mod">
          <ac:chgData name="Maya" userId="448d2b58-944c-4ec1-bab1-fb88a0cd7b84" providerId="ADAL" clId="{3D4E4144-C1F0-48A8-B34A-D504B6CFA25D}" dt="2023-11-06T14:12:50.109" v="1198" actId="255"/>
          <ac:spMkLst>
            <pc:docMk/>
            <pc:sldMk cId="556767873" sldId="324"/>
            <ac:spMk id="5" creationId="{467B799E-1698-7A71-243A-FA1E5D990582}"/>
          </ac:spMkLst>
        </pc:spChg>
      </pc:sldChg>
      <pc:sldChg chg="modSp mod">
        <pc:chgData name="Maya" userId="448d2b58-944c-4ec1-bab1-fb88a0cd7b84" providerId="ADAL" clId="{3D4E4144-C1F0-48A8-B34A-D504B6CFA25D}" dt="2023-11-06T14:52:13.576" v="2046" actId="790"/>
        <pc:sldMkLst>
          <pc:docMk/>
          <pc:sldMk cId="552781830" sldId="326"/>
        </pc:sldMkLst>
        <pc:spChg chg="mod">
          <ac:chgData name="Maya" userId="448d2b58-944c-4ec1-bab1-fb88a0cd7b84" providerId="ADAL" clId="{3D4E4144-C1F0-48A8-B34A-D504B6CFA25D}" dt="2023-11-06T14:51:39.061" v="2031"/>
          <ac:spMkLst>
            <pc:docMk/>
            <pc:sldMk cId="552781830" sldId="326"/>
            <ac:spMk id="4" creationId="{283DDEC8-485A-BE9D-BCD7-93AA5E739461}"/>
          </ac:spMkLst>
        </pc:spChg>
        <pc:spChg chg="mod">
          <ac:chgData name="Maya" userId="448d2b58-944c-4ec1-bab1-fb88a0cd7b84" providerId="ADAL" clId="{3D4E4144-C1F0-48A8-B34A-D504B6CFA25D}" dt="2023-11-06T14:52:13.576" v="2046" actId="790"/>
          <ac:spMkLst>
            <pc:docMk/>
            <pc:sldMk cId="552781830" sldId="326"/>
            <ac:spMk id="5" creationId="{467B799E-1698-7A71-243A-FA1E5D990582}"/>
          </ac:spMkLst>
        </pc:spChg>
      </pc:sldChg>
      <pc:sldChg chg="del">
        <pc:chgData name="Maya" userId="448d2b58-944c-4ec1-bab1-fb88a0cd7b84" providerId="ADAL" clId="{3D4E4144-C1F0-48A8-B34A-D504B6CFA25D}" dt="2023-11-06T13:55:21.202" v="1006" actId="47"/>
        <pc:sldMkLst>
          <pc:docMk/>
          <pc:sldMk cId="2930501384" sldId="328"/>
        </pc:sldMkLst>
      </pc:sldChg>
      <pc:sldChg chg="del">
        <pc:chgData name="Maya" userId="448d2b58-944c-4ec1-bab1-fb88a0cd7b84" providerId="ADAL" clId="{3D4E4144-C1F0-48A8-B34A-D504B6CFA25D}" dt="2023-11-06T14:49:10.076" v="2029" actId="47"/>
        <pc:sldMkLst>
          <pc:docMk/>
          <pc:sldMk cId="1144055430" sldId="331"/>
        </pc:sldMkLst>
      </pc:sldChg>
      <pc:sldChg chg="del">
        <pc:chgData name="Maya" userId="448d2b58-944c-4ec1-bab1-fb88a0cd7b84" providerId="ADAL" clId="{3D4E4144-C1F0-48A8-B34A-D504B6CFA25D}" dt="2023-11-06T13:55:04.607" v="1001" actId="47"/>
        <pc:sldMkLst>
          <pc:docMk/>
          <pc:sldMk cId="3999726744" sldId="332"/>
        </pc:sldMkLst>
      </pc:sldChg>
      <pc:sldChg chg="del">
        <pc:chgData name="Maya" userId="448d2b58-944c-4ec1-bab1-fb88a0cd7b84" providerId="ADAL" clId="{3D4E4144-C1F0-48A8-B34A-D504B6CFA25D}" dt="2023-11-06T13:55:10.927" v="1002" actId="47"/>
        <pc:sldMkLst>
          <pc:docMk/>
          <pc:sldMk cId="2279401922" sldId="335"/>
        </pc:sldMkLst>
      </pc:sldChg>
      <pc:sldChg chg="del">
        <pc:chgData name="Maya" userId="448d2b58-944c-4ec1-bab1-fb88a0cd7b84" providerId="ADAL" clId="{3D4E4144-C1F0-48A8-B34A-D504B6CFA25D}" dt="2023-11-06T13:55:01.892" v="1000" actId="47"/>
        <pc:sldMkLst>
          <pc:docMk/>
          <pc:sldMk cId="61338394" sldId="336"/>
        </pc:sldMkLst>
      </pc:sldChg>
      <pc:sldChg chg="del">
        <pc:chgData name="Maya" userId="448d2b58-944c-4ec1-bab1-fb88a0cd7b84" providerId="ADAL" clId="{3D4E4144-C1F0-48A8-B34A-D504B6CFA25D}" dt="2023-11-06T14:49:09.268" v="2028" actId="47"/>
        <pc:sldMkLst>
          <pc:docMk/>
          <pc:sldMk cId="3763844909" sldId="338"/>
        </pc:sldMkLst>
      </pc:sldChg>
      <pc:sldChg chg="del">
        <pc:chgData name="Maya" userId="448d2b58-944c-4ec1-bab1-fb88a0cd7b84" providerId="ADAL" clId="{3D4E4144-C1F0-48A8-B34A-D504B6CFA25D}" dt="2023-11-06T14:16:12.370" v="1317" actId="47"/>
        <pc:sldMkLst>
          <pc:docMk/>
          <pc:sldMk cId="1648874904" sldId="339"/>
        </pc:sldMkLst>
      </pc:sldChg>
      <pc:sldChg chg="del">
        <pc:chgData name="Maya" userId="448d2b58-944c-4ec1-bab1-fb88a0cd7b84" providerId="ADAL" clId="{3D4E4144-C1F0-48A8-B34A-D504B6CFA25D}" dt="2023-11-06T14:16:14.077" v="1318" actId="47"/>
        <pc:sldMkLst>
          <pc:docMk/>
          <pc:sldMk cId="3706578855" sldId="340"/>
        </pc:sldMkLst>
      </pc:sldChg>
      <pc:sldChg chg="addSp delSp modSp mod modTransition delAnim">
        <pc:chgData name="Maya" userId="448d2b58-944c-4ec1-bab1-fb88a0cd7b84" providerId="ADAL" clId="{3D4E4144-C1F0-48A8-B34A-D504B6CFA25D}" dt="2023-11-08T09:10:47.982" v="3136"/>
        <pc:sldMkLst>
          <pc:docMk/>
          <pc:sldMk cId="493572747" sldId="341"/>
        </pc:sldMkLst>
        <pc:spChg chg="mod">
          <ac:chgData name="Maya" userId="448d2b58-944c-4ec1-bab1-fb88a0cd7b84" providerId="ADAL" clId="{3D4E4144-C1F0-48A8-B34A-D504B6CFA25D}" dt="2023-11-06T14:14:22.889" v="1301" actId="20577"/>
          <ac:spMkLst>
            <pc:docMk/>
            <pc:sldMk cId="493572747" sldId="341"/>
            <ac:spMk id="2" creationId="{95DC69E1-8DC4-CF9F-C2C9-FBEC21408CAE}"/>
          </ac:spMkLst>
        </pc:spChg>
        <pc:graphicFrameChg chg="del">
          <ac:chgData name="Maya" userId="448d2b58-944c-4ec1-bab1-fb88a0cd7b84" providerId="ADAL" clId="{3D4E4144-C1F0-48A8-B34A-D504B6CFA25D}" dt="2023-11-06T14:13:48.360" v="1199" actId="478"/>
          <ac:graphicFrameMkLst>
            <pc:docMk/>
            <pc:sldMk cId="493572747" sldId="341"/>
            <ac:graphicFrameMk id="3" creationId="{917A9AD0-3DD6-D077-B8D4-67B484A4E78C}"/>
          </ac:graphicFrameMkLst>
        </pc:graphicFrameChg>
        <pc:graphicFrameChg chg="add mod">
          <ac:chgData name="Maya" userId="448d2b58-944c-4ec1-bab1-fb88a0cd7b84" providerId="ADAL" clId="{3D4E4144-C1F0-48A8-B34A-D504B6CFA25D}" dt="2023-11-06T14:21:24.966" v="1454" actId="113"/>
          <ac:graphicFrameMkLst>
            <pc:docMk/>
            <pc:sldMk cId="493572747" sldId="341"/>
            <ac:graphicFrameMk id="4" creationId="{9A941F2E-AB7B-8F8B-EF17-A3C856111FF4}"/>
          </ac:graphicFrameMkLst>
        </pc:graphicFrameChg>
      </pc:sldChg>
      <pc:sldChg chg="del">
        <pc:chgData name="Maya" userId="448d2b58-944c-4ec1-bab1-fb88a0cd7b84" providerId="ADAL" clId="{3D4E4144-C1F0-48A8-B34A-D504B6CFA25D}" dt="2023-11-06T14:49:08.075" v="2027" actId="47"/>
        <pc:sldMkLst>
          <pc:docMk/>
          <pc:sldMk cId="704320959" sldId="342"/>
        </pc:sldMkLst>
      </pc:sldChg>
      <pc:sldChg chg="del">
        <pc:chgData name="Maya" userId="448d2b58-944c-4ec1-bab1-fb88a0cd7b84" providerId="ADAL" clId="{3D4E4144-C1F0-48A8-B34A-D504B6CFA25D}" dt="2023-11-07T10:31:50.273" v="2738" actId="47"/>
        <pc:sldMkLst>
          <pc:docMk/>
          <pc:sldMk cId="3041243750" sldId="343"/>
        </pc:sldMkLst>
      </pc:sldChg>
      <pc:sldChg chg="del">
        <pc:chgData name="Maya" userId="448d2b58-944c-4ec1-bab1-fb88a0cd7b84" providerId="ADAL" clId="{3D4E4144-C1F0-48A8-B34A-D504B6CFA25D}" dt="2023-11-06T13:55:16.297" v="1004" actId="47"/>
        <pc:sldMkLst>
          <pc:docMk/>
          <pc:sldMk cId="2751560799" sldId="344"/>
        </pc:sldMkLst>
      </pc:sldChg>
      <pc:sldChg chg="del">
        <pc:chgData name="Maya" userId="448d2b58-944c-4ec1-bab1-fb88a0cd7b84" providerId="ADAL" clId="{3D4E4144-C1F0-48A8-B34A-D504B6CFA25D}" dt="2023-11-06T13:55:18.937" v="1005" actId="47"/>
        <pc:sldMkLst>
          <pc:docMk/>
          <pc:sldMk cId="1599122743" sldId="345"/>
        </pc:sldMkLst>
      </pc:sldChg>
      <pc:sldChg chg="del">
        <pc:chgData name="Maya" userId="448d2b58-944c-4ec1-bab1-fb88a0cd7b84" providerId="ADAL" clId="{3D4E4144-C1F0-48A8-B34A-D504B6CFA25D}" dt="2023-11-06T14:50:49.704" v="2030" actId="47"/>
        <pc:sldMkLst>
          <pc:docMk/>
          <pc:sldMk cId="220112807" sldId="346"/>
        </pc:sldMkLst>
      </pc:sldChg>
      <pc:sldChg chg="del">
        <pc:chgData name="Maya" userId="448d2b58-944c-4ec1-bab1-fb88a0cd7b84" providerId="ADAL" clId="{3D4E4144-C1F0-48A8-B34A-D504B6CFA25D}" dt="2023-11-06T14:49:06.720" v="2026" actId="47"/>
        <pc:sldMkLst>
          <pc:docMk/>
          <pc:sldMk cId="3946118691" sldId="347"/>
        </pc:sldMkLst>
      </pc:sldChg>
      <pc:sldChg chg="addSp delSp modSp new mod modTransition">
        <pc:chgData name="Maya" userId="448d2b58-944c-4ec1-bab1-fb88a0cd7b84" providerId="ADAL" clId="{3D4E4144-C1F0-48A8-B34A-D504B6CFA25D}" dt="2023-11-08T09:10:31.321" v="3130"/>
        <pc:sldMkLst>
          <pc:docMk/>
          <pc:sldMk cId="3812987936" sldId="348"/>
        </pc:sldMkLst>
        <pc:spChg chg="del">
          <ac:chgData name="Maya" userId="448d2b58-944c-4ec1-bab1-fb88a0cd7b84" providerId="ADAL" clId="{3D4E4144-C1F0-48A8-B34A-D504B6CFA25D}" dt="2023-11-06T12:54:12.684" v="463"/>
          <ac:spMkLst>
            <pc:docMk/>
            <pc:sldMk cId="3812987936" sldId="348"/>
            <ac:spMk id="2" creationId="{CA4F7384-50F6-55E3-36FD-842BC53AA7B5}"/>
          </ac:spMkLst>
        </pc:spChg>
        <pc:spChg chg="add mod">
          <ac:chgData name="Maya" userId="448d2b58-944c-4ec1-bab1-fb88a0cd7b84" providerId="ADAL" clId="{3D4E4144-C1F0-48A8-B34A-D504B6CFA25D}" dt="2023-11-07T13:30:00.842" v="2911" actId="20577"/>
          <ac:spMkLst>
            <pc:docMk/>
            <pc:sldMk cId="3812987936" sldId="348"/>
            <ac:spMk id="3" creationId="{50EBB49A-54AB-A7C9-9D8D-7D37583CF971}"/>
          </ac:spMkLst>
        </pc:spChg>
        <pc:graphicFrameChg chg="add mod">
          <ac:chgData name="Maya" userId="448d2b58-944c-4ec1-bab1-fb88a0cd7b84" providerId="ADAL" clId="{3D4E4144-C1F0-48A8-B34A-D504B6CFA25D}" dt="2023-11-07T09:21:44.272" v="2523" actId="113"/>
          <ac:graphicFrameMkLst>
            <pc:docMk/>
            <pc:sldMk cId="3812987936" sldId="348"/>
            <ac:graphicFrameMk id="4" creationId="{C59E799C-A3D9-05CA-61F5-BC5074165C03}"/>
          </ac:graphicFrameMkLst>
        </pc:graphicFrameChg>
      </pc:sldChg>
      <pc:sldChg chg="addSp delSp modSp new mod modTransition">
        <pc:chgData name="Maya" userId="448d2b58-944c-4ec1-bab1-fb88a0cd7b84" providerId="ADAL" clId="{3D4E4144-C1F0-48A8-B34A-D504B6CFA25D}" dt="2023-11-08T09:10:32.874" v="3131"/>
        <pc:sldMkLst>
          <pc:docMk/>
          <pc:sldMk cId="2385669877" sldId="349"/>
        </pc:sldMkLst>
        <pc:spChg chg="del">
          <ac:chgData name="Maya" userId="448d2b58-944c-4ec1-bab1-fb88a0cd7b84" providerId="ADAL" clId="{3D4E4144-C1F0-48A8-B34A-D504B6CFA25D}" dt="2023-11-06T12:54:17.481" v="465" actId="478"/>
          <ac:spMkLst>
            <pc:docMk/>
            <pc:sldMk cId="2385669877" sldId="349"/>
            <ac:spMk id="2" creationId="{373C88D7-14C0-D4A1-743E-314BB724F494}"/>
          </ac:spMkLst>
        </pc:spChg>
        <pc:spChg chg="add mod">
          <ac:chgData name="Maya" userId="448d2b58-944c-4ec1-bab1-fb88a0cd7b84" providerId="ADAL" clId="{3D4E4144-C1F0-48A8-B34A-D504B6CFA25D}" dt="2023-11-07T13:30:06.719" v="2947" actId="20577"/>
          <ac:spMkLst>
            <pc:docMk/>
            <pc:sldMk cId="2385669877" sldId="349"/>
            <ac:spMk id="3" creationId="{F0E24F85-470E-26CB-AB7F-6097499E407F}"/>
          </ac:spMkLst>
        </pc:spChg>
        <pc:graphicFrameChg chg="add mod">
          <ac:chgData name="Maya" userId="448d2b58-944c-4ec1-bab1-fb88a0cd7b84" providerId="ADAL" clId="{3D4E4144-C1F0-48A8-B34A-D504B6CFA25D}" dt="2023-11-07T09:21:49.693" v="2524" actId="113"/>
          <ac:graphicFrameMkLst>
            <pc:docMk/>
            <pc:sldMk cId="2385669877" sldId="349"/>
            <ac:graphicFrameMk id="4" creationId="{FC2A82D9-5241-D56B-2BD3-E9E42730F27E}"/>
          </ac:graphicFrameMkLst>
        </pc:graphicFrameChg>
      </pc:sldChg>
      <pc:sldChg chg="addSp delSp modSp new mod modTransition">
        <pc:chgData name="Maya" userId="448d2b58-944c-4ec1-bab1-fb88a0cd7b84" providerId="ADAL" clId="{3D4E4144-C1F0-48A8-B34A-D504B6CFA25D}" dt="2023-11-08T09:10:39.576" v="3133"/>
        <pc:sldMkLst>
          <pc:docMk/>
          <pc:sldMk cId="2112383925" sldId="350"/>
        </pc:sldMkLst>
        <pc:spChg chg="del">
          <ac:chgData name="Maya" userId="448d2b58-944c-4ec1-bab1-fb88a0cd7b84" providerId="ADAL" clId="{3D4E4144-C1F0-48A8-B34A-D504B6CFA25D}" dt="2023-11-06T12:57:50.890" v="575" actId="478"/>
          <ac:spMkLst>
            <pc:docMk/>
            <pc:sldMk cId="2112383925" sldId="350"/>
            <ac:spMk id="2" creationId="{7CBF7BA2-E89D-8362-9F3E-1A3DC59A53C5}"/>
          </ac:spMkLst>
        </pc:spChg>
        <pc:spChg chg="del">
          <ac:chgData name="Maya" userId="448d2b58-944c-4ec1-bab1-fb88a0cd7b84" providerId="ADAL" clId="{3D4E4144-C1F0-48A8-B34A-D504B6CFA25D}" dt="2023-11-06T12:57:54.226" v="576" actId="478"/>
          <ac:spMkLst>
            <pc:docMk/>
            <pc:sldMk cId="2112383925" sldId="350"/>
            <ac:spMk id="3" creationId="{1C93CD5C-7527-CCDF-C1BC-8DB3E9CEF15B}"/>
          </ac:spMkLst>
        </pc:spChg>
        <pc:spChg chg="add mod">
          <ac:chgData name="Maya" userId="448d2b58-944c-4ec1-bab1-fb88a0cd7b84" providerId="ADAL" clId="{3D4E4144-C1F0-48A8-B34A-D504B6CFA25D}" dt="2023-11-07T13:30:26.209" v="3055" actId="20577"/>
          <ac:spMkLst>
            <pc:docMk/>
            <pc:sldMk cId="2112383925" sldId="350"/>
            <ac:spMk id="4" creationId="{9D67D7B5-95C6-49F9-D825-3615F5384EDE}"/>
          </ac:spMkLst>
        </pc:spChg>
        <pc:graphicFrameChg chg="add mod">
          <ac:chgData name="Maya" userId="448d2b58-944c-4ec1-bab1-fb88a0cd7b84" providerId="ADAL" clId="{3D4E4144-C1F0-48A8-B34A-D504B6CFA25D}" dt="2023-11-07T09:22:03.287" v="2527" actId="113"/>
          <ac:graphicFrameMkLst>
            <pc:docMk/>
            <pc:sldMk cId="2112383925" sldId="350"/>
            <ac:graphicFrameMk id="5" creationId="{DDDEB194-F286-1272-84C5-AADF1CA8F226}"/>
          </ac:graphicFrameMkLst>
        </pc:graphicFrameChg>
      </pc:sldChg>
      <pc:sldChg chg="addSp delSp modSp new del mod modTransition">
        <pc:chgData name="Maya" userId="448d2b58-944c-4ec1-bab1-fb88a0cd7b84" providerId="ADAL" clId="{3D4E4144-C1F0-48A8-B34A-D504B6CFA25D}" dt="2023-11-08T14:25:17.582" v="3154" actId="47"/>
        <pc:sldMkLst>
          <pc:docMk/>
          <pc:sldMk cId="2766887341" sldId="351"/>
        </pc:sldMkLst>
        <pc:spChg chg="del">
          <ac:chgData name="Maya" userId="448d2b58-944c-4ec1-bab1-fb88a0cd7b84" providerId="ADAL" clId="{3D4E4144-C1F0-48A8-B34A-D504B6CFA25D}" dt="2023-11-06T13:12:28.424" v="664" actId="478"/>
          <ac:spMkLst>
            <pc:docMk/>
            <pc:sldMk cId="2766887341" sldId="351"/>
            <ac:spMk id="2" creationId="{E828BCCB-2FC3-AA34-FFC2-9AC902E729C3}"/>
          </ac:spMkLst>
        </pc:spChg>
        <pc:spChg chg="del mod">
          <ac:chgData name="Maya" userId="448d2b58-944c-4ec1-bab1-fb88a0cd7b84" providerId="ADAL" clId="{3D4E4144-C1F0-48A8-B34A-D504B6CFA25D}" dt="2023-11-06T13:11:58.306" v="653"/>
          <ac:spMkLst>
            <pc:docMk/>
            <pc:sldMk cId="2766887341" sldId="351"/>
            <ac:spMk id="3" creationId="{9AC0AD54-A649-F1CB-679C-11267005F05E}"/>
          </ac:spMkLst>
        </pc:spChg>
        <pc:spChg chg="add mod">
          <ac:chgData name="Maya" userId="448d2b58-944c-4ec1-bab1-fb88a0cd7b84" providerId="ADAL" clId="{3D4E4144-C1F0-48A8-B34A-D504B6CFA25D}" dt="2023-11-07T13:30:18.161" v="3019" actId="20577"/>
          <ac:spMkLst>
            <pc:docMk/>
            <pc:sldMk cId="2766887341" sldId="351"/>
            <ac:spMk id="5" creationId="{ADE7356D-ACB1-6739-BD8F-CEEF3494AECE}"/>
          </ac:spMkLst>
        </pc:spChg>
        <pc:graphicFrameChg chg="add mod">
          <ac:chgData name="Maya" userId="448d2b58-944c-4ec1-bab1-fb88a0cd7b84" providerId="ADAL" clId="{3D4E4144-C1F0-48A8-B34A-D504B6CFA25D}" dt="2023-11-07T09:21:58.108" v="2526" actId="113"/>
          <ac:graphicFrameMkLst>
            <pc:docMk/>
            <pc:sldMk cId="2766887341" sldId="351"/>
            <ac:graphicFrameMk id="4" creationId="{7D7CC6A4-BBEA-13DF-637D-06ECEE6DEB61}"/>
          </ac:graphicFrameMkLst>
        </pc:graphicFrameChg>
      </pc:sldChg>
      <pc:sldChg chg="addSp delSp modSp new mod modTransition">
        <pc:chgData name="Maya" userId="448d2b58-944c-4ec1-bab1-fb88a0cd7b84" providerId="ADAL" clId="{3D4E4144-C1F0-48A8-B34A-D504B6CFA25D}" dt="2023-11-08T09:10:43.386" v="3134"/>
        <pc:sldMkLst>
          <pc:docMk/>
          <pc:sldMk cId="1678496003" sldId="352"/>
        </pc:sldMkLst>
        <pc:spChg chg="del">
          <ac:chgData name="Maya" userId="448d2b58-944c-4ec1-bab1-fb88a0cd7b84" providerId="ADAL" clId="{3D4E4144-C1F0-48A8-B34A-D504B6CFA25D}" dt="2023-11-06T13:53:15.201" v="975" actId="478"/>
          <ac:spMkLst>
            <pc:docMk/>
            <pc:sldMk cId="1678496003" sldId="352"/>
            <ac:spMk id="2" creationId="{12C67F27-85CA-8393-0C0D-B1F30FF77A25}"/>
          </ac:spMkLst>
        </pc:spChg>
        <pc:spChg chg="add mod">
          <ac:chgData name="Maya" userId="448d2b58-944c-4ec1-bab1-fb88a0cd7b84" providerId="ADAL" clId="{3D4E4144-C1F0-48A8-B34A-D504B6CFA25D}" dt="2023-11-07T08:53:50.546" v="2283" actId="20577"/>
          <ac:spMkLst>
            <pc:docMk/>
            <pc:sldMk cId="1678496003" sldId="352"/>
            <ac:spMk id="4" creationId="{9172C92F-69C8-7A95-82E5-0E8D4EE0259A}"/>
          </ac:spMkLst>
        </pc:spChg>
        <pc:spChg chg="add del mod">
          <ac:chgData name="Maya" userId="448d2b58-944c-4ec1-bab1-fb88a0cd7b84" providerId="ADAL" clId="{3D4E4144-C1F0-48A8-B34A-D504B6CFA25D}" dt="2023-11-06T13:55:59.467" v="1019" actId="478"/>
          <ac:spMkLst>
            <pc:docMk/>
            <pc:sldMk cId="1678496003" sldId="352"/>
            <ac:spMk id="5" creationId="{B4490809-F220-9AF8-38B9-9935EF63170C}"/>
          </ac:spMkLst>
        </pc:spChg>
        <pc:graphicFrameChg chg="add mod">
          <ac:chgData name="Maya" userId="448d2b58-944c-4ec1-bab1-fb88a0cd7b84" providerId="ADAL" clId="{3D4E4144-C1F0-48A8-B34A-D504B6CFA25D}" dt="2023-11-06T13:56:02.750" v="1020" actId="14100"/>
          <ac:graphicFrameMkLst>
            <pc:docMk/>
            <pc:sldMk cId="1678496003" sldId="352"/>
            <ac:graphicFrameMk id="3" creationId="{3C8AC0DA-3159-3D4F-8F6E-D0D3C9B60291}"/>
          </ac:graphicFrameMkLst>
        </pc:graphicFrameChg>
      </pc:sldChg>
      <pc:sldChg chg="addSp delSp modSp new mod modTransition">
        <pc:chgData name="Maya" userId="448d2b58-944c-4ec1-bab1-fb88a0cd7b84" providerId="ADAL" clId="{3D4E4144-C1F0-48A8-B34A-D504B6CFA25D}" dt="2023-11-08T09:10:45.342" v="3135"/>
        <pc:sldMkLst>
          <pc:docMk/>
          <pc:sldMk cId="3329152998" sldId="353"/>
        </pc:sldMkLst>
        <pc:spChg chg="del">
          <ac:chgData name="Maya" userId="448d2b58-944c-4ec1-bab1-fb88a0cd7b84" providerId="ADAL" clId="{3D4E4144-C1F0-48A8-B34A-D504B6CFA25D}" dt="2023-11-06T13:56:11.765" v="1021" actId="478"/>
          <ac:spMkLst>
            <pc:docMk/>
            <pc:sldMk cId="3329152998" sldId="353"/>
            <ac:spMk id="2" creationId="{580B4987-C38A-2F08-5706-113114D442FB}"/>
          </ac:spMkLst>
        </pc:spChg>
        <pc:spChg chg="add mod">
          <ac:chgData name="Maya" userId="448d2b58-944c-4ec1-bab1-fb88a0cd7b84" providerId="ADAL" clId="{3D4E4144-C1F0-48A8-B34A-D504B6CFA25D}" dt="2023-11-06T14:11:56.941" v="1190" actId="20577"/>
          <ac:spMkLst>
            <pc:docMk/>
            <pc:sldMk cId="3329152998" sldId="353"/>
            <ac:spMk id="3" creationId="{15E3466D-A214-FC34-8510-70230918FFB8}"/>
          </ac:spMkLst>
        </pc:spChg>
        <pc:graphicFrameChg chg="add mod">
          <ac:chgData name="Maya" userId="448d2b58-944c-4ec1-bab1-fb88a0cd7b84" providerId="ADAL" clId="{3D4E4144-C1F0-48A8-B34A-D504B6CFA25D}" dt="2023-11-07T09:30:44.582" v="2583"/>
          <ac:graphicFrameMkLst>
            <pc:docMk/>
            <pc:sldMk cId="3329152998" sldId="353"/>
            <ac:graphicFrameMk id="4" creationId="{E4D117B0-6B9B-E6BC-0468-396BC1FA71DA}"/>
          </ac:graphicFrameMkLst>
        </pc:graphicFrameChg>
      </pc:sldChg>
      <pc:sldChg chg="new del">
        <pc:chgData name="Maya" userId="448d2b58-944c-4ec1-bab1-fb88a0cd7b84" providerId="ADAL" clId="{3D4E4144-C1F0-48A8-B34A-D504B6CFA25D}" dt="2023-11-06T14:09:10.497" v="1050" actId="47"/>
        <pc:sldMkLst>
          <pc:docMk/>
          <pc:sldMk cId="2366700490" sldId="354"/>
        </pc:sldMkLst>
      </pc:sldChg>
      <pc:sldChg chg="addSp delSp modSp new mod modTransition">
        <pc:chgData name="Maya" userId="448d2b58-944c-4ec1-bab1-fb88a0cd7b84" providerId="ADAL" clId="{3D4E4144-C1F0-48A8-B34A-D504B6CFA25D}" dt="2023-11-08T09:10:50.930" v="3138"/>
        <pc:sldMkLst>
          <pc:docMk/>
          <pc:sldMk cId="3346499663" sldId="354"/>
        </pc:sldMkLst>
        <pc:spChg chg="del">
          <ac:chgData name="Maya" userId="448d2b58-944c-4ec1-bab1-fb88a0cd7b84" providerId="ADAL" clId="{3D4E4144-C1F0-48A8-B34A-D504B6CFA25D}" dt="2023-11-06T14:19:39.948" v="1396" actId="478"/>
          <ac:spMkLst>
            <pc:docMk/>
            <pc:sldMk cId="3346499663" sldId="354"/>
            <ac:spMk id="2" creationId="{35C3AB20-41AA-E88F-FFBA-6061759EE52F}"/>
          </ac:spMkLst>
        </pc:spChg>
        <pc:spChg chg="add mod">
          <ac:chgData name="Maya" userId="448d2b58-944c-4ec1-bab1-fb88a0cd7b84" providerId="ADAL" clId="{3D4E4144-C1F0-48A8-B34A-D504B6CFA25D}" dt="2023-11-06T14:19:48.174" v="1429" actId="20577"/>
          <ac:spMkLst>
            <pc:docMk/>
            <pc:sldMk cId="3346499663" sldId="354"/>
            <ac:spMk id="4" creationId="{A6160E65-F44C-EA34-2306-81ED1130AEDA}"/>
          </ac:spMkLst>
        </pc:spChg>
        <pc:graphicFrameChg chg="add del mod">
          <ac:chgData name="Maya" userId="448d2b58-944c-4ec1-bab1-fb88a0cd7b84" providerId="ADAL" clId="{3D4E4144-C1F0-48A8-B34A-D504B6CFA25D}" dt="2023-11-07T15:09:36.595" v="3100" actId="478"/>
          <ac:graphicFrameMkLst>
            <pc:docMk/>
            <pc:sldMk cId="3346499663" sldId="354"/>
            <ac:graphicFrameMk id="3" creationId="{C3284E86-A92E-484F-0472-231EB72DA30C}"/>
          </ac:graphicFrameMkLst>
        </pc:graphicFrameChg>
        <pc:graphicFrameChg chg="add mod">
          <ac:chgData name="Maya" userId="448d2b58-944c-4ec1-bab1-fb88a0cd7b84" providerId="ADAL" clId="{3D4E4144-C1F0-48A8-B34A-D504B6CFA25D}" dt="2023-11-07T15:10:29.643" v="3128" actId="113"/>
          <ac:graphicFrameMkLst>
            <pc:docMk/>
            <pc:sldMk cId="3346499663" sldId="354"/>
            <ac:graphicFrameMk id="5" creationId="{C3284E86-A92E-484F-0472-231EB72DA30C}"/>
          </ac:graphicFrameMkLst>
        </pc:graphicFrameChg>
      </pc:sldChg>
      <pc:sldChg chg="addSp delSp modSp new mod ord modTransition">
        <pc:chgData name="Maya" userId="448d2b58-944c-4ec1-bab1-fb88a0cd7b84" providerId="ADAL" clId="{3D4E4144-C1F0-48A8-B34A-D504B6CFA25D}" dt="2023-11-08T09:10:49.429" v="3137"/>
        <pc:sldMkLst>
          <pc:docMk/>
          <pc:sldMk cId="1806618025" sldId="355"/>
        </pc:sldMkLst>
        <pc:spChg chg="del">
          <ac:chgData name="Maya" userId="448d2b58-944c-4ec1-bab1-fb88a0cd7b84" providerId="ADAL" clId="{3D4E4144-C1F0-48A8-B34A-D504B6CFA25D}" dt="2023-11-06T14:18:08.152" v="1340"/>
          <ac:spMkLst>
            <pc:docMk/>
            <pc:sldMk cId="1806618025" sldId="355"/>
            <ac:spMk id="2" creationId="{25177AA1-EC9A-584E-E983-1E2FA1F9987D}"/>
          </ac:spMkLst>
        </pc:spChg>
        <pc:spChg chg="add mod">
          <ac:chgData name="Maya" userId="448d2b58-944c-4ec1-bab1-fb88a0cd7b84" providerId="ADAL" clId="{3D4E4144-C1F0-48A8-B34A-D504B6CFA25D}" dt="2023-11-07T08:54:12.989" v="2318" actId="20577"/>
          <ac:spMkLst>
            <pc:docMk/>
            <pc:sldMk cId="1806618025" sldId="355"/>
            <ac:spMk id="4" creationId="{4E55D32F-AAA4-F50E-BD5C-272D135CCEDE}"/>
          </ac:spMkLst>
        </pc:spChg>
        <pc:graphicFrameChg chg="add mod">
          <ac:chgData name="Maya" userId="448d2b58-944c-4ec1-bab1-fb88a0cd7b84" providerId="ADAL" clId="{3D4E4144-C1F0-48A8-B34A-D504B6CFA25D}" dt="2023-11-06T14:21:20.548" v="1453" actId="113"/>
          <ac:graphicFrameMkLst>
            <pc:docMk/>
            <pc:sldMk cId="1806618025" sldId="355"/>
            <ac:graphicFrameMk id="3" creationId="{67AC59F6-1471-4067-4E73-47B6FEAD3262}"/>
          </ac:graphicFrameMkLst>
        </pc:graphicFrameChg>
      </pc:sldChg>
      <pc:sldChg chg="addSp modSp new mod modTransition">
        <pc:chgData name="Maya" userId="448d2b58-944c-4ec1-bab1-fb88a0cd7b84" providerId="ADAL" clId="{3D4E4144-C1F0-48A8-B34A-D504B6CFA25D}" dt="2023-11-08T09:10:53.209" v="3139"/>
        <pc:sldMkLst>
          <pc:docMk/>
          <pc:sldMk cId="3450605288" sldId="356"/>
        </pc:sldMkLst>
        <pc:spChg chg="mod">
          <ac:chgData name="Maya" userId="448d2b58-944c-4ec1-bab1-fb88a0cd7b84" providerId="ADAL" clId="{3D4E4144-C1F0-48A8-B34A-D504B6CFA25D}" dt="2023-11-06T14:27:36.737" v="1629" actId="20577"/>
          <ac:spMkLst>
            <pc:docMk/>
            <pc:sldMk cId="3450605288" sldId="356"/>
            <ac:spMk id="2" creationId="{C36D6496-0884-2958-D76B-74479E003AE2}"/>
          </ac:spMkLst>
        </pc:spChg>
        <pc:graphicFrameChg chg="add mod">
          <ac:chgData name="Maya" userId="448d2b58-944c-4ec1-bab1-fb88a0cd7b84" providerId="ADAL" clId="{3D4E4144-C1F0-48A8-B34A-D504B6CFA25D}" dt="2023-11-06T14:28:43.238" v="1640" actId="255"/>
          <ac:graphicFrameMkLst>
            <pc:docMk/>
            <pc:sldMk cId="3450605288" sldId="356"/>
            <ac:graphicFrameMk id="3" creationId="{BDE35924-BBDF-C94F-44F1-22E79B2F791B}"/>
          </ac:graphicFrameMkLst>
        </pc:graphicFrameChg>
      </pc:sldChg>
      <pc:sldChg chg="addSp delSp modSp new mod modTransition">
        <pc:chgData name="Maya" userId="448d2b58-944c-4ec1-bab1-fb88a0cd7b84" providerId="ADAL" clId="{3D4E4144-C1F0-48A8-B34A-D504B6CFA25D}" dt="2023-11-08T09:10:55.508" v="3140"/>
        <pc:sldMkLst>
          <pc:docMk/>
          <pc:sldMk cId="1674028197" sldId="357"/>
        </pc:sldMkLst>
        <pc:spChg chg="del">
          <ac:chgData name="Maya" userId="448d2b58-944c-4ec1-bab1-fb88a0cd7b84" providerId="ADAL" clId="{3D4E4144-C1F0-48A8-B34A-D504B6CFA25D}" dt="2023-11-06T14:29:03.538" v="1641" actId="478"/>
          <ac:spMkLst>
            <pc:docMk/>
            <pc:sldMk cId="1674028197" sldId="357"/>
            <ac:spMk id="2" creationId="{203149BC-8320-D0CA-DA4E-3338F42D2C29}"/>
          </ac:spMkLst>
        </pc:spChg>
        <pc:spChg chg="add mod">
          <ac:chgData name="Maya" userId="448d2b58-944c-4ec1-bab1-fb88a0cd7b84" providerId="ADAL" clId="{3D4E4144-C1F0-48A8-B34A-D504B6CFA25D}" dt="2023-11-07T08:54:27.211" v="2339" actId="20577"/>
          <ac:spMkLst>
            <pc:docMk/>
            <pc:sldMk cId="1674028197" sldId="357"/>
            <ac:spMk id="3" creationId="{D7AF3E44-EE22-9DA3-623C-FEDC588D2244}"/>
          </ac:spMkLst>
        </pc:spChg>
        <pc:graphicFrameChg chg="add mod">
          <ac:chgData name="Maya" userId="448d2b58-944c-4ec1-bab1-fb88a0cd7b84" providerId="ADAL" clId="{3D4E4144-C1F0-48A8-B34A-D504B6CFA25D}" dt="2023-11-06T14:32:02.739" v="1736"/>
          <ac:graphicFrameMkLst>
            <pc:docMk/>
            <pc:sldMk cId="1674028197" sldId="357"/>
            <ac:graphicFrameMk id="4" creationId="{BE18F03B-98DF-9580-38A1-78E6E8232AB6}"/>
          </ac:graphicFrameMkLst>
        </pc:graphicFrameChg>
      </pc:sldChg>
      <pc:sldChg chg="addSp delSp modSp new mod modTransition">
        <pc:chgData name="Maya" userId="448d2b58-944c-4ec1-bab1-fb88a0cd7b84" providerId="ADAL" clId="{3D4E4144-C1F0-48A8-B34A-D504B6CFA25D}" dt="2023-11-08T09:10:57.693" v="3141"/>
        <pc:sldMkLst>
          <pc:docMk/>
          <pc:sldMk cId="1861457955" sldId="358"/>
        </pc:sldMkLst>
        <pc:spChg chg="del">
          <ac:chgData name="Maya" userId="448d2b58-944c-4ec1-bab1-fb88a0cd7b84" providerId="ADAL" clId="{3D4E4144-C1F0-48A8-B34A-D504B6CFA25D}" dt="2023-11-06T14:29:27.339" v="1683" actId="478"/>
          <ac:spMkLst>
            <pc:docMk/>
            <pc:sldMk cId="1861457955" sldId="358"/>
            <ac:spMk id="2" creationId="{E84A66AD-9FDB-827B-DF55-DCBF7D688E84}"/>
          </ac:spMkLst>
        </pc:spChg>
        <pc:spChg chg="add mod">
          <ac:chgData name="Maya" userId="448d2b58-944c-4ec1-bab1-fb88a0cd7b84" providerId="ADAL" clId="{3D4E4144-C1F0-48A8-B34A-D504B6CFA25D}" dt="2023-11-06T14:29:36.716" v="1719" actId="20577"/>
          <ac:spMkLst>
            <pc:docMk/>
            <pc:sldMk cId="1861457955" sldId="358"/>
            <ac:spMk id="3" creationId="{2D37B541-BE92-0E8D-E4DD-6193CEC53579}"/>
          </ac:spMkLst>
        </pc:spChg>
        <pc:graphicFrameChg chg="add del mod">
          <ac:chgData name="Maya" userId="448d2b58-944c-4ec1-bab1-fb88a0cd7b84" providerId="ADAL" clId="{3D4E4144-C1F0-48A8-B34A-D504B6CFA25D}" dt="2023-11-06T14:31:59.844" v="1734" actId="21"/>
          <ac:graphicFrameMkLst>
            <pc:docMk/>
            <pc:sldMk cId="1861457955" sldId="358"/>
            <ac:graphicFrameMk id="4" creationId="{84D8E5D2-2091-A91F-850C-C8DD24564C94}"/>
          </ac:graphicFrameMkLst>
        </pc:graphicFrameChg>
        <pc:graphicFrameChg chg="add mod">
          <ac:chgData name="Maya" userId="448d2b58-944c-4ec1-bab1-fb88a0cd7b84" providerId="ADAL" clId="{3D4E4144-C1F0-48A8-B34A-D504B6CFA25D}" dt="2023-11-06T14:37:59.426" v="1754" actId="113"/>
          <ac:graphicFrameMkLst>
            <pc:docMk/>
            <pc:sldMk cId="1861457955" sldId="358"/>
            <ac:graphicFrameMk id="5" creationId="{6691B693-7FC6-D80A-433F-39A515C7E816}"/>
          </ac:graphicFrameMkLst>
        </pc:graphicFrameChg>
      </pc:sldChg>
      <pc:sldChg chg="addSp modSp new mod modTransition">
        <pc:chgData name="Maya" userId="448d2b58-944c-4ec1-bab1-fb88a0cd7b84" providerId="ADAL" clId="{3D4E4144-C1F0-48A8-B34A-D504B6CFA25D}" dt="2023-11-08T09:10:59.524" v="3142"/>
        <pc:sldMkLst>
          <pc:docMk/>
          <pc:sldMk cId="1802167554" sldId="359"/>
        </pc:sldMkLst>
        <pc:spChg chg="mod">
          <ac:chgData name="Maya" userId="448d2b58-944c-4ec1-bab1-fb88a0cd7b84" providerId="ADAL" clId="{3D4E4144-C1F0-48A8-B34A-D504B6CFA25D}" dt="2023-11-06T14:40:34.621" v="1853" actId="790"/>
          <ac:spMkLst>
            <pc:docMk/>
            <pc:sldMk cId="1802167554" sldId="359"/>
            <ac:spMk id="2" creationId="{CFFD035D-FBB0-A45C-EBD9-6EE8FF88890E}"/>
          </ac:spMkLst>
        </pc:spChg>
        <pc:graphicFrameChg chg="add mod">
          <ac:chgData name="Maya" userId="448d2b58-944c-4ec1-bab1-fb88a0cd7b84" providerId="ADAL" clId="{3D4E4144-C1F0-48A8-B34A-D504B6CFA25D}" dt="2023-11-06T14:41:48.446" v="1867" actId="113"/>
          <ac:graphicFrameMkLst>
            <pc:docMk/>
            <pc:sldMk cId="1802167554" sldId="359"/>
            <ac:graphicFrameMk id="3" creationId="{52C30135-8ACD-791B-3B8F-50A9893C1387}"/>
          </ac:graphicFrameMkLst>
        </pc:graphicFrameChg>
      </pc:sldChg>
      <pc:sldChg chg="addSp delSp modSp new mod modTransition">
        <pc:chgData name="Maya" userId="448d2b58-944c-4ec1-bab1-fb88a0cd7b84" providerId="ADAL" clId="{3D4E4144-C1F0-48A8-B34A-D504B6CFA25D}" dt="2023-11-08T09:11:01.192" v="3143"/>
        <pc:sldMkLst>
          <pc:docMk/>
          <pc:sldMk cId="109187594" sldId="360"/>
        </pc:sldMkLst>
        <pc:spChg chg="del">
          <ac:chgData name="Maya" userId="448d2b58-944c-4ec1-bab1-fb88a0cd7b84" providerId="ADAL" clId="{3D4E4144-C1F0-48A8-B34A-D504B6CFA25D}" dt="2023-11-06T14:42:01.190" v="1868" actId="478"/>
          <ac:spMkLst>
            <pc:docMk/>
            <pc:sldMk cId="109187594" sldId="360"/>
            <ac:spMk id="2" creationId="{EC8A8416-473B-82E8-CFD4-F205003E7587}"/>
          </ac:spMkLst>
        </pc:spChg>
        <pc:spChg chg="add mod">
          <ac:chgData name="Maya" userId="448d2b58-944c-4ec1-bab1-fb88a0cd7b84" providerId="ADAL" clId="{3D4E4144-C1F0-48A8-B34A-D504B6CFA25D}" dt="2023-11-07T08:54:42.889" v="2355" actId="20577"/>
          <ac:spMkLst>
            <pc:docMk/>
            <pc:sldMk cId="109187594" sldId="360"/>
            <ac:spMk id="3" creationId="{1AB95245-19E8-E000-5548-9122947DD7FE}"/>
          </ac:spMkLst>
        </pc:spChg>
        <pc:graphicFrameChg chg="add mod">
          <ac:chgData name="Maya" userId="448d2b58-944c-4ec1-bab1-fb88a0cd7b84" providerId="ADAL" clId="{3D4E4144-C1F0-48A8-B34A-D504B6CFA25D}" dt="2023-11-06T14:43:46.967" v="1932" actId="113"/>
          <ac:graphicFrameMkLst>
            <pc:docMk/>
            <pc:sldMk cId="109187594" sldId="360"/>
            <ac:graphicFrameMk id="4" creationId="{35D6C681-CAAE-9137-8ADD-6EFA6D67CD01}"/>
          </ac:graphicFrameMkLst>
        </pc:graphicFrameChg>
      </pc:sldChg>
      <pc:sldChg chg="addSp delSp modSp new mod modTransition">
        <pc:chgData name="Maya" userId="448d2b58-944c-4ec1-bab1-fb88a0cd7b84" providerId="ADAL" clId="{3D4E4144-C1F0-48A8-B34A-D504B6CFA25D}" dt="2023-11-08T09:11:03.244" v="3144"/>
        <pc:sldMkLst>
          <pc:docMk/>
          <pc:sldMk cId="1114192370" sldId="361"/>
        </pc:sldMkLst>
        <pc:spChg chg="del">
          <ac:chgData name="Maya" userId="448d2b58-944c-4ec1-bab1-fb88a0cd7b84" providerId="ADAL" clId="{3D4E4144-C1F0-48A8-B34A-D504B6CFA25D}" dt="2023-11-06T14:46:05.378" v="1936" actId="478"/>
          <ac:spMkLst>
            <pc:docMk/>
            <pc:sldMk cId="1114192370" sldId="361"/>
            <ac:spMk id="2" creationId="{63EE0DA7-6F3C-F6B9-E7DD-07C19578C3AD}"/>
          </ac:spMkLst>
        </pc:spChg>
        <pc:spChg chg="add mod">
          <ac:chgData name="Maya" userId="448d2b58-944c-4ec1-bab1-fb88a0cd7b84" providerId="ADAL" clId="{3D4E4144-C1F0-48A8-B34A-D504B6CFA25D}" dt="2023-11-06T14:46:16.315" v="1968" actId="20577"/>
          <ac:spMkLst>
            <pc:docMk/>
            <pc:sldMk cId="1114192370" sldId="361"/>
            <ac:spMk id="4" creationId="{B3A87325-18CE-1F67-E17D-7608DF06C005}"/>
          </ac:spMkLst>
        </pc:spChg>
        <pc:graphicFrameChg chg="add mod">
          <ac:chgData name="Maya" userId="448d2b58-944c-4ec1-bab1-fb88a0cd7b84" providerId="ADAL" clId="{3D4E4144-C1F0-48A8-B34A-D504B6CFA25D}" dt="2023-11-06T14:47:58.139" v="2013" actId="113"/>
          <ac:graphicFrameMkLst>
            <pc:docMk/>
            <pc:sldMk cId="1114192370" sldId="361"/>
            <ac:graphicFrameMk id="3" creationId="{C3CE94B7-CF8C-AD4D-8AA7-BADB016A7394}"/>
          </ac:graphicFrameMkLst>
        </pc:graphicFrameChg>
      </pc:sldChg>
      <pc:sldChg chg="addSp delSp modSp add mod modTransition">
        <pc:chgData name="Maya" userId="448d2b58-944c-4ec1-bab1-fb88a0cd7b84" providerId="ADAL" clId="{3D4E4144-C1F0-48A8-B34A-D504B6CFA25D}" dt="2023-11-08T09:11:05.847" v="3145"/>
        <pc:sldMkLst>
          <pc:docMk/>
          <pc:sldMk cId="2778229621" sldId="362"/>
        </pc:sldMkLst>
        <pc:spChg chg="del mod">
          <ac:chgData name="Maya" userId="448d2b58-944c-4ec1-bab1-fb88a0cd7b84" providerId="ADAL" clId="{3D4E4144-C1F0-48A8-B34A-D504B6CFA25D}" dt="2023-11-07T08:55:30.830" v="2361" actId="478"/>
          <ac:spMkLst>
            <pc:docMk/>
            <pc:sldMk cId="2778229621" sldId="362"/>
            <ac:spMk id="4" creationId="{B3A87325-18CE-1F67-E17D-7608DF06C005}"/>
          </ac:spMkLst>
        </pc:spChg>
        <pc:spChg chg="add del mod">
          <ac:chgData name="Maya" userId="448d2b58-944c-4ec1-bab1-fb88a0cd7b84" providerId="ADAL" clId="{3D4E4144-C1F0-48A8-B34A-D504B6CFA25D}" dt="2023-11-07T08:55:36.139" v="2362" actId="478"/>
          <ac:spMkLst>
            <pc:docMk/>
            <pc:sldMk cId="2778229621" sldId="362"/>
            <ac:spMk id="5" creationId="{96CB99F3-6EB4-79F4-B43E-69878EADF115}"/>
          </ac:spMkLst>
        </pc:spChg>
        <pc:spChg chg="add mod">
          <ac:chgData name="Maya" userId="448d2b58-944c-4ec1-bab1-fb88a0cd7b84" providerId="ADAL" clId="{3D4E4144-C1F0-48A8-B34A-D504B6CFA25D}" dt="2023-11-07T08:55:36.466" v="2363"/>
          <ac:spMkLst>
            <pc:docMk/>
            <pc:sldMk cId="2778229621" sldId="362"/>
            <ac:spMk id="6" creationId="{811C1667-E752-BB52-A5B1-BE6C91F5CD1D}"/>
          </ac:spMkLst>
        </pc:spChg>
        <pc:graphicFrameChg chg="del">
          <ac:chgData name="Maya" userId="448d2b58-944c-4ec1-bab1-fb88a0cd7b84" providerId="ADAL" clId="{3D4E4144-C1F0-48A8-B34A-D504B6CFA25D}" dt="2023-11-06T14:52:28.524" v="2050" actId="478"/>
          <ac:graphicFrameMkLst>
            <pc:docMk/>
            <pc:sldMk cId="2778229621" sldId="362"/>
            <ac:graphicFrameMk id="3" creationId="{C3CE94B7-CF8C-AD4D-8AA7-BADB016A7394}"/>
          </ac:graphicFrameMkLst>
        </pc:graphicFrameChg>
        <pc:graphicFrameChg chg="add mod">
          <ac:chgData name="Maya" userId="448d2b58-944c-4ec1-bab1-fb88a0cd7b84" providerId="ADAL" clId="{3D4E4144-C1F0-48A8-B34A-D504B6CFA25D}" dt="2023-11-07T09:15:28.385" v="2477" actId="403"/>
          <ac:graphicFrameMkLst>
            <pc:docMk/>
            <pc:sldMk cId="2778229621" sldId="362"/>
            <ac:graphicFrameMk id="7" creationId="{8C15C8D8-CD2F-C749-8D02-B54EC97B9A23}"/>
          </ac:graphicFrameMkLst>
        </pc:graphicFrameChg>
        <pc:graphicFrameChg chg="add mod">
          <ac:chgData name="Maya" userId="448d2b58-944c-4ec1-bab1-fb88a0cd7b84" providerId="ADAL" clId="{3D4E4144-C1F0-48A8-B34A-D504B6CFA25D}" dt="2023-11-07T09:15:40.583" v="2482" actId="113"/>
          <ac:graphicFrameMkLst>
            <pc:docMk/>
            <pc:sldMk cId="2778229621" sldId="362"/>
            <ac:graphicFrameMk id="8" creationId="{4F0D44AD-6E70-B616-ADE1-8602C9EF5535}"/>
          </ac:graphicFrameMkLst>
        </pc:graphicFrameChg>
      </pc:sldChg>
      <pc:sldChg chg="new del">
        <pc:chgData name="Maya" userId="448d2b58-944c-4ec1-bab1-fb88a0cd7b84" providerId="ADAL" clId="{3D4E4144-C1F0-48A8-B34A-D504B6CFA25D}" dt="2023-11-06T14:52:19.038" v="2048" actId="47"/>
        <pc:sldMkLst>
          <pc:docMk/>
          <pc:sldMk cId="3386587962" sldId="362"/>
        </pc:sldMkLst>
      </pc:sldChg>
      <pc:sldChg chg="addSp delSp modSp new mod modTransition">
        <pc:chgData name="Maya" userId="448d2b58-944c-4ec1-bab1-fb88a0cd7b84" providerId="ADAL" clId="{3D4E4144-C1F0-48A8-B34A-D504B6CFA25D}" dt="2023-11-08T09:11:07.568" v="3146"/>
        <pc:sldMkLst>
          <pc:docMk/>
          <pc:sldMk cId="2306296437" sldId="363"/>
        </pc:sldMkLst>
        <pc:spChg chg="del">
          <ac:chgData name="Maya" userId="448d2b58-944c-4ec1-bab1-fb88a0cd7b84" providerId="ADAL" clId="{3D4E4144-C1F0-48A8-B34A-D504B6CFA25D}" dt="2023-11-06T14:55:19.066" v="2152" actId="478"/>
          <ac:spMkLst>
            <pc:docMk/>
            <pc:sldMk cId="2306296437" sldId="363"/>
            <ac:spMk id="2" creationId="{698A0CF9-9DF7-3661-EA29-39353BD38FDA}"/>
          </ac:spMkLst>
        </pc:spChg>
        <pc:spChg chg="add del mod">
          <ac:chgData name="Maya" userId="448d2b58-944c-4ec1-bab1-fb88a0cd7b84" providerId="ADAL" clId="{3D4E4144-C1F0-48A8-B34A-D504B6CFA25D}" dt="2023-11-07T08:55:22.591" v="2358" actId="478"/>
          <ac:spMkLst>
            <pc:docMk/>
            <pc:sldMk cId="2306296437" sldId="363"/>
            <ac:spMk id="3" creationId="{40A964C2-EF61-61FF-03F5-FDED0C04ADDC}"/>
          </ac:spMkLst>
        </pc:spChg>
        <pc:spChg chg="add del mod">
          <ac:chgData name="Maya" userId="448d2b58-944c-4ec1-bab1-fb88a0cd7b84" providerId="ADAL" clId="{3D4E4144-C1F0-48A8-B34A-D504B6CFA25D}" dt="2023-11-07T08:55:26.163" v="2360" actId="478"/>
          <ac:spMkLst>
            <pc:docMk/>
            <pc:sldMk cId="2306296437" sldId="363"/>
            <ac:spMk id="5" creationId="{C0942467-1276-2283-C9DC-7F3D87379A15}"/>
          </ac:spMkLst>
        </pc:spChg>
        <pc:spChg chg="add mod">
          <ac:chgData name="Maya" userId="448d2b58-944c-4ec1-bab1-fb88a0cd7b84" providerId="ADAL" clId="{3D4E4144-C1F0-48A8-B34A-D504B6CFA25D}" dt="2023-11-07T08:57:20.123" v="2420" actId="255"/>
          <ac:spMkLst>
            <pc:docMk/>
            <pc:sldMk cId="2306296437" sldId="363"/>
            <ac:spMk id="6" creationId="{020CC048-DA65-A956-5B65-1B8F5BEC99F4}"/>
          </ac:spMkLst>
        </pc:spChg>
        <pc:graphicFrameChg chg="add mod">
          <ac:chgData name="Maya" userId="448d2b58-944c-4ec1-bab1-fb88a0cd7b84" providerId="ADAL" clId="{3D4E4144-C1F0-48A8-B34A-D504B6CFA25D}" dt="2023-11-07T09:18:30.552" v="2511" actId="113"/>
          <ac:graphicFrameMkLst>
            <pc:docMk/>
            <pc:sldMk cId="2306296437" sldId="363"/>
            <ac:graphicFrameMk id="7" creationId="{FA66C2DD-440F-0D0B-A5BA-EE11661ADA56}"/>
          </ac:graphicFrameMkLst>
        </pc:graphicFrameChg>
        <pc:graphicFrameChg chg="add mod">
          <ac:chgData name="Maya" userId="448d2b58-944c-4ec1-bab1-fb88a0cd7b84" providerId="ADAL" clId="{3D4E4144-C1F0-48A8-B34A-D504B6CFA25D}" dt="2023-11-07T09:18:52.430" v="2515" actId="113"/>
          <ac:graphicFrameMkLst>
            <pc:docMk/>
            <pc:sldMk cId="2306296437" sldId="363"/>
            <ac:graphicFrameMk id="8" creationId="{DB52E9E0-C8A8-F390-9246-6F2DE71EA74A}"/>
          </ac:graphicFrameMkLst>
        </pc:graphicFrameChg>
      </pc:sldChg>
      <pc:sldChg chg="addSp delSp modSp new mod modTransition">
        <pc:chgData name="Maya" userId="448d2b58-944c-4ec1-bab1-fb88a0cd7b84" providerId="ADAL" clId="{3D4E4144-C1F0-48A8-B34A-D504B6CFA25D}" dt="2023-11-08T09:11:10.010" v="3147"/>
        <pc:sldMkLst>
          <pc:docMk/>
          <pc:sldMk cId="201341018" sldId="364"/>
        </pc:sldMkLst>
        <pc:spChg chg="del">
          <ac:chgData name="Maya" userId="448d2b58-944c-4ec1-bab1-fb88a0cd7b84" providerId="ADAL" clId="{3D4E4144-C1F0-48A8-B34A-D504B6CFA25D}" dt="2023-11-06T14:55:24.478" v="2154" actId="478"/>
          <ac:spMkLst>
            <pc:docMk/>
            <pc:sldMk cId="201341018" sldId="364"/>
            <ac:spMk id="2" creationId="{914E1900-7661-5EEB-865C-60DDDE2A5071}"/>
          </ac:spMkLst>
        </pc:spChg>
        <pc:spChg chg="add del mod">
          <ac:chgData name="Maya" userId="448d2b58-944c-4ec1-bab1-fb88a0cd7b84" providerId="ADAL" clId="{3D4E4144-C1F0-48A8-B34A-D504B6CFA25D}" dt="2023-11-07T09:13:05.172" v="2421" actId="478"/>
          <ac:spMkLst>
            <pc:docMk/>
            <pc:sldMk cId="201341018" sldId="364"/>
            <ac:spMk id="3" creationId="{C7FA9799-EA23-74D8-8B38-FD36499529A2}"/>
          </ac:spMkLst>
        </pc:spChg>
        <pc:spChg chg="add del mod">
          <ac:chgData name="Maya" userId="448d2b58-944c-4ec1-bab1-fb88a0cd7b84" providerId="ADAL" clId="{3D4E4144-C1F0-48A8-B34A-D504B6CFA25D}" dt="2023-11-07T09:13:09.098" v="2423" actId="478"/>
          <ac:spMkLst>
            <pc:docMk/>
            <pc:sldMk cId="201341018" sldId="364"/>
            <ac:spMk id="5" creationId="{0AA65A63-24E0-4F95-8775-59540906C450}"/>
          </ac:spMkLst>
        </pc:spChg>
        <pc:spChg chg="add mod">
          <ac:chgData name="Maya" userId="448d2b58-944c-4ec1-bab1-fb88a0cd7b84" providerId="ADAL" clId="{3D4E4144-C1F0-48A8-B34A-D504B6CFA25D}" dt="2023-11-07T09:19:30.955" v="2517" actId="20577"/>
          <ac:spMkLst>
            <pc:docMk/>
            <pc:sldMk cId="201341018" sldId="364"/>
            <ac:spMk id="6" creationId="{3F03D2F3-4371-19DB-3391-918424E316AF}"/>
          </ac:spMkLst>
        </pc:spChg>
        <pc:graphicFrameChg chg="add mod">
          <ac:chgData name="Maya" userId="448d2b58-944c-4ec1-bab1-fb88a0cd7b84" providerId="ADAL" clId="{3D4E4144-C1F0-48A8-B34A-D504B6CFA25D}" dt="2023-11-07T09:25:18.112" v="2561"/>
          <ac:graphicFrameMkLst>
            <pc:docMk/>
            <pc:sldMk cId="201341018" sldId="364"/>
            <ac:graphicFrameMk id="7" creationId="{B6B8DDE4-0A84-BBFA-A770-FB00B7BB0F8D}"/>
          </ac:graphicFrameMkLst>
        </pc:graphicFrameChg>
        <pc:graphicFrameChg chg="add mod">
          <ac:chgData name="Maya" userId="448d2b58-944c-4ec1-bab1-fb88a0cd7b84" providerId="ADAL" clId="{3D4E4144-C1F0-48A8-B34A-D504B6CFA25D}" dt="2023-11-07T09:26:53.172" v="2572"/>
          <ac:graphicFrameMkLst>
            <pc:docMk/>
            <pc:sldMk cId="201341018" sldId="364"/>
            <ac:graphicFrameMk id="8" creationId="{DD70ECB1-D70D-7F03-4C93-18735590DC6B}"/>
          </ac:graphicFrameMkLst>
        </pc:graphicFrameChg>
      </pc:sldChg>
      <pc:sldChg chg="addSp modSp new mod modTransition modNotesTx">
        <pc:chgData name="Maya" userId="448d2b58-944c-4ec1-bab1-fb88a0cd7b84" providerId="ADAL" clId="{3D4E4144-C1F0-48A8-B34A-D504B6CFA25D}" dt="2023-11-08T09:11:12.105" v="3148"/>
        <pc:sldMkLst>
          <pc:docMk/>
          <pc:sldMk cId="3760245914" sldId="365"/>
        </pc:sldMkLst>
        <pc:spChg chg="mod">
          <ac:chgData name="Maya" userId="448d2b58-944c-4ec1-bab1-fb88a0cd7b84" providerId="ADAL" clId="{3D4E4144-C1F0-48A8-B34A-D504B6CFA25D}" dt="2023-11-07T09:36:10.153" v="2587" actId="255"/>
          <ac:spMkLst>
            <pc:docMk/>
            <pc:sldMk cId="3760245914" sldId="365"/>
            <ac:spMk id="2" creationId="{DD7CA197-34C8-C837-AF8A-7403140846A1}"/>
          </ac:spMkLst>
        </pc:spChg>
        <pc:graphicFrameChg chg="add mod">
          <ac:chgData name="Maya" userId="448d2b58-944c-4ec1-bab1-fb88a0cd7b84" providerId="ADAL" clId="{3D4E4144-C1F0-48A8-B34A-D504B6CFA25D}" dt="2023-11-07T09:48:00.393" v="2630" actId="113"/>
          <ac:graphicFrameMkLst>
            <pc:docMk/>
            <pc:sldMk cId="3760245914" sldId="365"/>
            <ac:graphicFrameMk id="3" creationId="{F8BAEE21-4E8F-F906-E8DE-FB7655D79D09}"/>
          </ac:graphicFrameMkLst>
        </pc:graphicFrameChg>
      </pc:sldChg>
      <pc:sldChg chg="addSp modSp new mod modTransition">
        <pc:chgData name="Maya" userId="448d2b58-944c-4ec1-bab1-fb88a0cd7b84" providerId="ADAL" clId="{3D4E4144-C1F0-48A8-B34A-D504B6CFA25D}" dt="2023-11-08T09:11:13.902" v="3149"/>
        <pc:sldMkLst>
          <pc:docMk/>
          <pc:sldMk cId="621276537" sldId="366"/>
        </pc:sldMkLst>
        <pc:spChg chg="mod">
          <ac:chgData name="Maya" userId="448d2b58-944c-4ec1-bab1-fb88a0cd7b84" providerId="ADAL" clId="{3D4E4144-C1F0-48A8-B34A-D504B6CFA25D}" dt="2023-11-07T09:49:33.342" v="2638" actId="255"/>
          <ac:spMkLst>
            <pc:docMk/>
            <pc:sldMk cId="621276537" sldId="366"/>
            <ac:spMk id="2" creationId="{2F2A35C4-DA8C-19CA-D0EA-FE5B8648ED98}"/>
          </ac:spMkLst>
        </pc:spChg>
        <pc:graphicFrameChg chg="add mod">
          <ac:chgData name="Maya" userId="448d2b58-944c-4ec1-bab1-fb88a0cd7b84" providerId="ADAL" clId="{3D4E4144-C1F0-48A8-B34A-D504B6CFA25D}" dt="2023-11-07T10:17:22.201" v="2676" actId="207"/>
          <ac:graphicFrameMkLst>
            <pc:docMk/>
            <pc:sldMk cId="621276537" sldId="366"/>
            <ac:graphicFrameMk id="3" creationId="{66F760D0-E755-8BC3-1114-0CF2A9A5993E}"/>
          </ac:graphicFrameMkLst>
        </pc:graphicFrameChg>
      </pc:sldChg>
      <pc:sldChg chg="addSp modSp new mod modTransition modNotesTx">
        <pc:chgData name="Maya" userId="448d2b58-944c-4ec1-bab1-fb88a0cd7b84" providerId="ADAL" clId="{3D4E4144-C1F0-48A8-B34A-D504B6CFA25D}" dt="2023-11-08T09:11:16.332" v="3150"/>
        <pc:sldMkLst>
          <pc:docMk/>
          <pc:sldMk cId="1649228761" sldId="367"/>
        </pc:sldMkLst>
        <pc:spChg chg="mod">
          <ac:chgData name="Maya" userId="448d2b58-944c-4ec1-bab1-fb88a0cd7b84" providerId="ADAL" clId="{3D4E4144-C1F0-48A8-B34A-D504B6CFA25D}" dt="2023-11-07T10:18:52.532" v="2679" actId="255"/>
          <ac:spMkLst>
            <pc:docMk/>
            <pc:sldMk cId="1649228761" sldId="367"/>
            <ac:spMk id="2" creationId="{D2A9CA0C-4E4A-91D0-362D-F64643301628}"/>
          </ac:spMkLst>
        </pc:spChg>
        <pc:graphicFrameChg chg="add mod">
          <ac:chgData name="Maya" userId="448d2b58-944c-4ec1-bab1-fb88a0cd7b84" providerId="ADAL" clId="{3D4E4144-C1F0-48A8-B34A-D504B6CFA25D}" dt="2023-11-07T10:29:03.605" v="2727" actId="113"/>
          <ac:graphicFrameMkLst>
            <pc:docMk/>
            <pc:sldMk cId="1649228761" sldId="367"/>
            <ac:graphicFrameMk id="3" creationId="{F69AA6DC-71F0-ED7E-8BBD-82C60A6547B9}"/>
          </ac:graphicFrameMkLst>
        </pc:graphicFrameChg>
      </pc:sldChg>
      <pc:sldChg chg="addSp modSp new mod ord modTransition">
        <pc:chgData name="Maya" userId="448d2b58-944c-4ec1-bab1-fb88a0cd7b84" providerId="ADAL" clId="{3D4E4144-C1F0-48A8-B34A-D504B6CFA25D}" dt="2023-11-08T09:11:19.721" v="3152"/>
        <pc:sldMkLst>
          <pc:docMk/>
          <pc:sldMk cId="2962803623" sldId="368"/>
        </pc:sldMkLst>
        <pc:spChg chg="mod">
          <ac:chgData name="Maya" userId="448d2b58-944c-4ec1-bab1-fb88a0cd7b84" providerId="ADAL" clId="{3D4E4144-C1F0-48A8-B34A-D504B6CFA25D}" dt="2023-11-07T10:31:38.708" v="2737" actId="255"/>
          <ac:spMkLst>
            <pc:docMk/>
            <pc:sldMk cId="2962803623" sldId="368"/>
            <ac:spMk id="2" creationId="{14902794-5AB7-280F-2F37-6AE54404C93C}"/>
          </ac:spMkLst>
        </pc:spChg>
        <pc:graphicFrameChg chg="add mod">
          <ac:chgData name="Maya" userId="448d2b58-944c-4ec1-bab1-fb88a0cd7b84" providerId="ADAL" clId="{3D4E4144-C1F0-48A8-B34A-D504B6CFA25D}" dt="2023-11-07T10:35:32.214" v="2781" actId="113"/>
          <ac:graphicFrameMkLst>
            <pc:docMk/>
            <pc:sldMk cId="2962803623" sldId="368"/>
            <ac:graphicFrameMk id="3" creationId="{F127D3A1-5A85-43FE-5F3F-865289FB910D}"/>
          </ac:graphicFrameMkLst>
        </pc:graphicFrameChg>
      </pc:sldChg>
      <pc:sldChg chg="addSp modSp new mod ord modTransition">
        <pc:chgData name="Maya" userId="448d2b58-944c-4ec1-bab1-fb88a0cd7b84" providerId="ADAL" clId="{3D4E4144-C1F0-48A8-B34A-D504B6CFA25D}" dt="2023-11-08T09:11:17.860" v="3151"/>
        <pc:sldMkLst>
          <pc:docMk/>
          <pc:sldMk cId="3497062127" sldId="369"/>
        </pc:sldMkLst>
        <pc:spChg chg="mod">
          <ac:chgData name="Maya" userId="448d2b58-944c-4ec1-bab1-fb88a0cd7b84" providerId="ADAL" clId="{3D4E4144-C1F0-48A8-B34A-D504B6CFA25D}" dt="2023-11-07T10:31:10.533" v="2732" actId="255"/>
          <ac:spMkLst>
            <pc:docMk/>
            <pc:sldMk cId="3497062127" sldId="369"/>
            <ac:spMk id="2" creationId="{EDA2011F-6EBF-6EE0-F8DB-B5F0533A1433}"/>
          </ac:spMkLst>
        </pc:spChg>
        <pc:graphicFrameChg chg="add mod">
          <ac:chgData name="Maya" userId="448d2b58-944c-4ec1-bab1-fb88a0cd7b84" providerId="ADAL" clId="{3D4E4144-C1F0-48A8-B34A-D504B6CFA25D}" dt="2023-11-07T10:37:59.356" v="2795" actId="113"/>
          <ac:graphicFrameMkLst>
            <pc:docMk/>
            <pc:sldMk cId="3497062127" sldId="369"/>
            <ac:graphicFrameMk id="3" creationId="{37D00146-B8FC-A97B-C3B5-699688E4F981}"/>
          </ac:graphicFrameMkLst>
        </pc:graphicFrameChg>
      </pc:sldChg>
      <pc:sldChg chg="delSp modSp add mod">
        <pc:chgData name="Maya" userId="448d2b58-944c-4ec1-bab1-fb88a0cd7b84" providerId="ADAL" clId="{3D4E4144-C1F0-48A8-B34A-D504B6CFA25D}" dt="2023-11-07T10:38:24.270" v="2796" actId="478"/>
        <pc:sldMkLst>
          <pc:docMk/>
          <pc:sldMk cId="395711858" sldId="370"/>
        </pc:sldMkLst>
        <pc:spChg chg="mod">
          <ac:chgData name="Maya" userId="448d2b58-944c-4ec1-bab1-fb88a0cd7b84" providerId="ADAL" clId="{3D4E4144-C1F0-48A8-B34A-D504B6CFA25D}" dt="2023-11-07T10:33:47.412" v="2768" actId="20577"/>
          <ac:spMkLst>
            <pc:docMk/>
            <pc:sldMk cId="395711858" sldId="370"/>
            <ac:spMk id="4" creationId="{283DDEC8-485A-BE9D-BCD7-93AA5E739461}"/>
          </ac:spMkLst>
        </pc:spChg>
        <pc:spChg chg="del mod">
          <ac:chgData name="Maya" userId="448d2b58-944c-4ec1-bab1-fb88a0cd7b84" providerId="ADAL" clId="{3D4E4144-C1F0-48A8-B34A-D504B6CFA25D}" dt="2023-11-07T10:38:24.270" v="2796" actId="478"/>
          <ac:spMkLst>
            <pc:docMk/>
            <pc:sldMk cId="395711858" sldId="370"/>
            <ac:spMk id="5" creationId="{467B799E-1698-7A71-243A-FA1E5D990582}"/>
          </ac:spMkLst>
        </pc:spChg>
      </pc:sldChg>
      <pc:sldChg chg="addSp modSp new mod modTransition">
        <pc:chgData name="Maya" userId="448d2b58-944c-4ec1-bab1-fb88a0cd7b84" providerId="ADAL" clId="{3D4E4144-C1F0-48A8-B34A-D504B6CFA25D}" dt="2023-11-08T09:10:23.990" v="3129"/>
        <pc:sldMkLst>
          <pc:docMk/>
          <pc:sldMk cId="3809510753" sldId="371"/>
        </pc:sldMkLst>
        <pc:spChg chg="mod">
          <ac:chgData name="Maya" userId="448d2b58-944c-4ec1-bab1-fb88a0cd7b84" providerId="ADAL" clId="{3D4E4144-C1F0-48A8-B34A-D504B6CFA25D}" dt="2023-11-07T11:12:52.812" v="2875" actId="27636"/>
          <ac:spMkLst>
            <pc:docMk/>
            <pc:sldMk cId="3809510753" sldId="371"/>
            <ac:spMk id="2" creationId="{994551EA-ECF4-4739-53D1-D60DE2DAAC33}"/>
          </ac:spMkLst>
        </pc:spChg>
        <pc:graphicFrameChg chg="add mod">
          <ac:chgData name="Maya" userId="448d2b58-944c-4ec1-bab1-fb88a0cd7b84" providerId="ADAL" clId="{3D4E4144-C1F0-48A8-B34A-D504B6CFA25D}" dt="2023-11-07T11:12:37.885" v="2862" actId="403"/>
          <ac:graphicFrameMkLst>
            <pc:docMk/>
            <pc:sldMk cId="3809510753" sldId="371"/>
            <ac:graphicFrameMk id="3" creationId="{430D780A-4B90-5F4E-7775-CC01D84200F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asio365-my.sharepoint.com/personal/maya_rannvinn_is/Documents/Documents/Var&#240;a/Kjarasamningaspurningalistinn/Kannanir%20&#237;%20a&#240;draganda%20kjarasamninga%202023/T&#246;flur%20og%20myndir%20fyrir%20fyrirlestur%20B&#225;runnar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7129614124115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A2-4904-A453-6501367281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Sheet1!$A$15:$A$17</c:f>
              <c:strCache>
                <c:ptCount val="3"/>
                <c:pt idx="0">
                  <c:v>Dagvinna</c:v>
                </c:pt>
                <c:pt idx="1">
                  <c:v>Vaktavinna</c:v>
                </c:pt>
                <c:pt idx="2">
                  <c:v>Annað</c:v>
                </c:pt>
              </c:strCache>
            </c:strRef>
          </c:cat>
          <c:val>
            <c:numRef>
              <c:f>Sheet1!$B$15:$B$17</c:f>
              <c:numCache>
                <c:formatCode>0.0%</c:formatCode>
                <c:ptCount val="3"/>
                <c:pt idx="0">
                  <c:v>0.71299999999999997</c:v>
                </c:pt>
                <c:pt idx="1">
                  <c:v>0.25600000000000001</c:v>
                </c:pt>
                <c:pt idx="2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2-4904-A453-650136728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786591"/>
        <c:axId val="674298255"/>
      </c:barChart>
      <c:catAx>
        <c:axId val="804786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4298255"/>
        <c:crossesAt val="0"/>
        <c:auto val="1"/>
        <c:lblAlgn val="ctr"/>
        <c:lblOffset val="100"/>
        <c:noMultiLvlLbl val="0"/>
      </c:catAx>
      <c:valAx>
        <c:axId val="67429825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04786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'[Töflur og myndir fyrir fyrirlestur Bárunnar.xlsx]Sheet1'!$B$84</c:f>
              <c:strCache>
                <c:ptCount val="1"/>
                <c:pt idx="0">
                  <c:v>1 ár eða styttri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 Bárunnar.xlsx]Sheet1'!$A$85:$A$90</c:f>
              <c:strCache>
                <c:ptCount val="6"/>
                <c:pt idx="0">
                  <c:v>Blönduð leið krónutölu og prósentu hækkunar</c:v>
                </c:pt>
                <c:pt idx="1">
                  <c:v>Hækka lægstu taxta umfram aðra taxta</c:v>
                </c:pt>
                <c:pt idx="2">
                  <c:v>Taxtalaun hækki um sömu krónutölu fyrir alla </c:v>
                </c:pt>
                <c:pt idx="3">
                  <c:v>Sama prósentuhækkun fyrir alla</c:v>
                </c:pt>
                <c:pt idx="4">
                  <c:v>Annað</c:v>
                </c:pt>
                <c:pt idx="5">
                  <c:v>Vil ekki svara</c:v>
                </c:pt>
              </c:strCache>
            </c:strRef>
          </c:cat>
          <c:val>
            <c:numRef>
              <c:f>'[Töflur og myndir fyrir fyrirlestur Bárunnar.xlsx]Sheet1'!$B$85:$B$90</c:f>
              <c:numCache>
                <c:formatCode>0%</c:formatCode>
                <c:ptCount val="6"/>
                <c:pt idx="0">
                  <c:v>0.247</c:v>
                </c:pt>
                <c:pt idx="1">
                  <c:v>0.29899999999999999</c:v>
                </c:pt>
                <c:pt idx="2">
                  <c:v>0.13</c:v>
                </c:pt>
                <c:pt idx="3">
                  <c:v>0.24</c:v>
                </c:pt>
                <c:pt idx="4">
                  <c:v>1.2999999999999999E-2</c:v>
                </c:pt>
                <c:pt idx="5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E-496D-BB55-93101BF5F665}"/>
            </c:ext>
          </c:extLst>
        </c:ser>
        <c:ser>
          <c:idx val="1"/>
          <c:order val="1"/>
          <c:tx>
            <c:strRef>
              <c:f>'[Töflur og myndir fyrir fyrirlestur Bárunnar.xlsx]Sheet1'!$C$84</c:f>
              <c:strCache>
                <c:ptCount val="1"/>
                <c:pt idx="0">
                  <c:v>2-5 ár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 Bárunnar.xlsx]Sheet1'!$A$85:$A$90</c:f>
              <c:strCache>
                <c:ptCount val="6"/>
                <c:pt idx="0">
                  <c:v>Blönduð leið krónutölu og prósentu hækkunar</c:v>
                </c:pt>
                <c:pt idx="1">
                  <c:v>Hækka lægstu taxta umfram aðra taxta</c:v>
                </c:pt>
                <c:pt idx="2">
                  <c:v>Taxtalaun hækki um sömu krónutölu fyrir alla </c:v>
                </c:pt>
                <c:pt idx="3">
                  <c:v>Sama prósentuhækkun fyrir alla</c:v>
                </c:pt>
                <c:pt idx="4">
                  <c:v>Annað</c:v>
                </c:pt>
                <c:pt idx="5">
                  <c:v>Vil ekki svara</c:v>
                </c:pt>
              </c:strCache>
            </c:strRef>
          </c:cat>
          <c:val>
            <c:numRef>
              <c:f>'[Töflur og myndir fyrir fyrirlestur Bárunnar.xlsx]Sheet1'!$C$85:$C$90</c:f>
              <c:numCache>
                <c:formatCode>0%</c:formatCode>
                <c:ptCount val="6"/>
                <c:pt idx="0">
                  <c:v>0.20599999999999999</c:v>
                </c:pt>
                <c:pt idx="1">
                  <c:v>0.23200000000000001</c:v>
                </c:pt>
                <c:pt idx="2">
                  <c:v>0.216</c:v>
                </c:pt>
                <c:pt idx="3">
                  <c:v>0.26100000000000001</c:v>
                </c:pt>
                <c:pt idx="4">
                  <c:v>5.0000000000000001E-3</c:v>
                </c:pt>
                <c:pt idx="5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E-496D-BB55-93101BF5F665}"/>
            </c:ext>
          </c:extLst>
        </c:ser>
        <c:ser>
          <c:idx val="2"/>
          <c:order val="2"/>
          <c:tx>
            <c:strRef>
              <c:f>'[Töflur og myndir fyrir fyrirlestur Bárunnar.xlsx]Sheet1'!$D$84</c:f>
              <c:strCache>
                <c:ptCount val="1"/>
                <c:pt idx="0">
                  <c:v>6 ár eða lengri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'[Töflur og myndir fyrir fyrirlestur Bárunnar.xlsx]Sheet1'!$A$85:$A$90</c:f>
              <c:strCache>
                <c:ptCount val="6"/>
                <c:pt idx="0">
                  <c:v>Blönduð leið krónutölu og prósentu hækkunar</c:v>
                </c:pt>
                <c:pt idx="1">
                  <c:v>Hækka lægstu taxta umfram aðra taxta</c:v>
                </c:pt>
                <c:pt idx="2">
                  <c:v>Taxtalaun hækki um sömu krónutölu fyrir alla </c:v>
                </c:pt>
                <c:pt idx="3">
                  <c:v>Sama prósentuhækkun fyrir alla</c:v>
                </c:pt>
                <c:pt idx="4">
                  <c:v>Annað</c:v>
                </c:pt>
                <c:pt idx="5">
                  <c:v>Vil ekki svara</c:v>
                </c:pt>
              </c:strCache>
            </c:strRef>
          </c:cat>
          <c:val>
            <c:numRef>
              <c:f>'[Töflur og myndir fyrir fyrirlestur Bárunnar.xlsx]Sheet1'!$D$85:$D$90</c:f>
              <c:numCache>
                <c:formatCode>0%</c:formatCode>
                <c:ptCount val="6"/>
                <c:pt idx="0">
                  <c:v>0.192</c:v>
                </c:pt>
                <c:pt idx="1">
                  <c:v>0.29799999999999999</c:v>
                </c:pt>
                <c:pt idx="2">
                  <c:v>0.22</c:v>
                </c:pt>
                <c:pt idx="3">
                  <c:v>0.22800000000000001</c:v>
                </c:pt>
                <c:pt idx="4">
                  <c:v>1.2E-2</c:v>
                </c:pt>
                <c:pt idx="5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0E-496D-BB55-93101BF5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3600927"/>
        <c:axId val="803990751"/>
      </c:barChart>
      <c:catAx>
        <c:axId val="88360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03990751"/>
        <c:crosses val="autoZero"/>
        <c:auto val="1"/>
        <c:lblAlgn val="ctr"/>
        <c:lblOffset val="100"/>
        <c:noMultiLvlLbl val="0"/>
      </c:catAx>
      <c:valAx>
        <c:axId val="8039907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83600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Sheet1!$B$96</c:f>
              <c:strCache>
                <c:ptCount val="1"/>
                <c:pt idx="0">
                  <c:v>Hlutfall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Sheet1!$A$97:$A$101</c:f>
              <c:strCache>
                <c:ptCount val="5"/>
                <c:pt idx="0">
                  <c:v>Mjög sammála</c:v>
                </c:pt>
                <c:pt idx="1">
                  <c:v>Sammála</c:v>
                </c:pt>
                <c:pt idx="2">
                  <c:v>Hvorki sammála né ósammála</c:v>
                </c:pt>
                <c:pt idx="3">
                  <c:v>Ósammála </c:v>
                </c:pt>
                <c:pt idx="4">
                  <c:v>Mjög ósammála</c:v>
                </c:pt>
              </c:strCache>
            </c:strRef>
          </c:cat>
          <c:val>
            <c:numRef>
              <c:f>Sheet1!$B$97:$B$101</c:f>
              <c:numCache>
                <c:formatCode>0.0%</c:formatCode>
                <c:ptCount val="5"/>
                <c:pt idx="0">
                  <c:v>0.63100000000000001</c:v>
                </c:pt>
                <c:pt idx="1">
                  <c:v>0.126</c:v>
                </c:pt>
                <c:pt idx="2">
                  <c:v>0.112</c:v>
                </c:pt>
                <c:pt idx="3">
                  <c:v>3.5999999999999997E-2</c:v>
                </c:pt>
                <c:pt idx="4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D-4AA8-BEB5-E73E0E94A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677311"/>
        <c:axId val="801505567"/>
      </c:barChart>
      <c:catAx>
        <c:axId val="79767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01505567"/>
        <c:crosses val="autoZero"/>
        <c:auto val="1"/>
        <c:lblAlgn val="ctr"/>
        <c:lblOffset val="100"/>
        <c:noMultiLvlLbl val="0"/>
      </c:catAx>
      <c:valAx>
        <c:axId val="8015055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767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Sheet1!$B$106</c:f>
              <c:strCache>
                <c:ptCount val="1"/>
                <c:pt idx="0">
                  <c:v>Á almennum markaði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Sheet1!$A$107:$A$111</c:f>
              <c:strCache>
                <c:ptCount val="5"/>
                <c:pt idx="0">
                  <c:v>Mjög sammála</c:v>
                </c:pt>
                <c:pt idx="1">
                  <c:v>Sammála</c:v>
                </c:pt>
                <c:pt idx="2">
                  <c:v>Hvorki sammála né ósammála</c:v>
                </c:pt>
                <c:pt idx="3">
                  <c:v>Ósammála </c:v>
                </c:pt>
                <c:pt idx="4">
                  <c:v>Mjög ósammála</c:v>
                </c:pt>
              </c:strCache>
            </c:strRef>
          </c:cat>
          <c:val>
            <c:numRef>
              <c:f>Sheet1!$B$107:$B$111</c:f>
              <c:numCache>
                <c:formatCode>0.0%</c:formatCode>
                <c:ptCount val="5"/>
                <c:pt idx="0">
                  <c:v>0.61099999999999999</c:v>
                </c:pt>
                <c:pt idx="1">
                  <c:v>0.13700000000000001</c:v>
                </c:pt>
                <c:pt idx="2">
                  <c:v>0.122</c:v>
                </c:pt>
                <c:pt idx="3">
                  <c:v>3.4000000000000002E-2</c:v>
                </c:pt>
                <c:pt idx="4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1-4865-9ECD-59B6A6133DA6}"/>
            </c:ext>
          </c:extLst>
        </c:ser>
        <c:ser>
          <c:idx val="1"/>
          <c:order val="1"/>
          <c:tx>
            <c:strRef>
              <c:f>Sheet1!$C$106</c:f>
              <c:strCache>
                <c:ptCount val="1"/>
                <c:pt idx="0">
                  <c:v>Í opinbera geiranum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Sheet1!$A$107:$A$111</c:f>
              <c:strCache>
                <c:ptCount val="5"/>
                <c:pt idx="0">
                  <c:v>Mjög sammála</c:v>
                </c:pt>
                <c:pt idx="1">
                  <c:v>Sammála</c:v>
                </c:pt>
                <c:pt idx="2">
                  <c:v>Hvorki sammála né ósammála</c:v>
                </c:pt>
                <c:pt idx="3">
                  <c:v>Ósammála </c:v>
                </c:pt>
                <c:pt idx="4">
                  <c:v>Mjög ósammála</c:v>
                </c:pt>
              </c:strCache>
            </c:strRef>
          </c:cat>
          <c:val>
            <c:numRef>
              <c:f>Sheet1!$C$107:$C$111</c:f>
              <c:numCache>
                <c:formatCode>0.0%</c:formatCode>
                <c:ptCount val="5"/>
                <c:pt idx="0">
                  <c:v>0.66900000000000004</c:v>
                </c:pt>
                <c:pt idx="1">
                  <c:v>0.10199999999999999</c:v>
                </c:pt>
                <c:pt idx="2">
                  <c:v>9.1999999999999998E-2</c:v>
                </c:pt>
                <c:pt idx="3">
                  <c:v>3.7999999999999999E-2</c:v>
                </c:pt>
                <c:pt idx="4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41-4865-9ECD-59B6A6133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732415"/>
        <c:axId val="675464399"/>
      </c:barChart>
      <c:catAx>
        <c:axId val="97273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5464399"/>
        <c:crosses val="autoZero"/>
        <c:auto val="1"/>
        <c:lblAlgn val="ctr"/>
        <c:lblOffset val="100"/>
        <c:noMultiLvlLbl val="0"/>
      </c:catAx>
      <c:valAx>
        <c:axId val="6754643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72732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Sheet1!$B$115</c:f>
              <c:strCache>
                <c:ptCount val="1"/>
                <c:pt idx="0">
                  <c:v>1 ár eða styttri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Sheet1!$A$116:$A$120</c:f>
              <c:strCache>
                <c:ptCount val="5"/>
                <c:pt idx="0">
                  <c:v>Mjög sammála</c:v>
                </c:pt>
                <c:pt idx="1">
                  <c:v>Sammála</c:v>
                </c:pt>
                <c:pt idx="2">
                  <c:v>Hvorki sammála né ósammála</c:v>
                </c:pt>
                <c:pt idx="3">
                  <c:v>Ósammála </c:v>
                </c:pt>
                <c:pt idx="4">
                  <c:v>Mjög ósammála</c:v>
                </c:pt>
              </c:strCache>
            </c:strRef>
          </c:cat>
          <c:val>
            <c:numRef>
              <c:f>Sheet1!$B$116:$B$120</c:f>
              <c:numCache>
                <c:formatCode>0.0%</c:formatCode>
                <c:ptCount val="5"/>
                <c:pt idx="0">
                  <c:v>0.65500000000000003</c:v>
                </c:pt>
                <c:pt idx="1">
                  <c:v>0.13400000000000001</c:v>
                </c:pt>
                <c:pt idx="2">
                  <c:v>0.113</c:v>
                </c:pt>
                <c:pt idx="3">
                  <c:v>2.1000000000000001E-2</c:v>
                </c:pt>
                <c:pt idx="4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D-4039-B9A9-35ADE65EE057}"/>
            </c:ext>
          </c:extLst>
        </c:ser>
        <c:ser>
          <c:idx val="1"/>
          <c:order val="1"/>
          <c:tx>
            <c:strRef>
              <c:f>Sheet1!$C$115</c:f>
              <c:strCache>
                <c:ptCount val="1"/>
                <c:pt idx="0">
                  <c:v>2-5 ár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Sheet1!$A$116:$A$120</c:f>
              <c:strCache>
                <c:ptCount val="5"/>
                <c:pt idx="0">
                  <c:v>Mjög sammála</c:v>
                </c:pt>
                <c:pt idx="1">
                  <c:v>Sammála</c:v>
                </c:pt>
                <c:pt idx="2">
                  <c:v>Hvorki sammála né ósammála</c:v>
                </c:pt>
                <c:pt idx="3">
                  <c:v>Ósammála </c:v>
                </c:pt>
                <c:pt idx="4">
                  <c:v>Mjög ósammála</c:v>
                </c:pt>
              </c:strCache>
            </c:strRef>
          </c:cat>
          <c:val>
            <c:numRef>
              <c:f>Sheet1!$C$116:$C$120</c:f>
              <c:numCache>
                <c:formatCode>0.0%</c:formatCode>
                <c:ptCount val="5"/>
                <c:pt idx="0">
                  <c:v>0.67800000000000005</c:v>
                </c:pt>
                <c:pt idx="1">
                  <c:v>0.1</c:v>
                </c:pt>
                <c:pt idx="2">
                  <c:v>0.08</c:v>
                </c:pt>
                <c:pt idx="3">
                  <c:v>4.2999999999999997E-2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0D-4039-B9A9-35ADE65EE057}"/>
            </c:ext>
          </c:extLst>
        </c:ser>
        <c:ser>
          <c:idx val="2"/>
          <c:order val="2"/>
          <c:tx>
            <c:strRef>
              <c:f>Sheet1!$D$115</c:f>
              <c:strCache>
                <c:ptCount val="1"/>
                <c:pt idx="0">
                  <c:v>6 ár eða lengri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Sheet1!$A$116:$A$120</c:f>
              <c:strCache>
                <c:ptCount val="5"/>
                <c:pt idx="0">
                  <c:v>Mjög sammála</c:v>
                </c:pt>
                <c:pt idx="1">
                  <c:v>Sammála</c:v>
                </c:pt>
                <c:pt idx="2">
                  <c:v>Hvorki sammála né ósammála</c:v>
                </c:pt>
                <c:pt idx="3">
                  <c:v>Ósammála </c:v>
                </c:pt>
                <c:pt idx="4">
                  <c:v>Mjög ósammála</c:v>
                </c:pt>
              </c:strCache>
            </c:strRef>
          </c:cat>
          <c:val>
            <c:numRef>
              <c:f>Sheet1!$D$116:$D$120</c:f>
              <c:numCache>
                <c:formatCode>0.0%</c:formatCode>
                <c:ptCount val="5"/>
                <c:pt idx="0">
                  <c:v>0.59</c:v>
                </c:pt>
                <c:pt idx="1">
                  <c:v>0.14499999999999999</c:v>
                </c:pt>
                <c:pt idx="2">
                  <c:v>0.13400000000000001</c:v>
                </c:pt>
                <c:pt idx="3">
                  <c:v>3.2000000000000001E-2</c:v>
                </c:pt>
                <c:pt idx="4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0D-4039-B9A9-35ADE65EE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4425039"/>
        <c:axId val="884991167"/>
      </c:barChart>
      <c:catAx>
        <c:axId val="96442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84991167"/>
        <c:crosses val="autoZero"/>
        <c:auto val="1"/>
        <c:lblAlgn val="ctr"/>
        <c:lblOffset val="100"/>
        <c:noMultiLvlLbl val="0"/>
      </c:catAx>
      <c:valAx>
        <c:axId val="88499116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6442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Sheet1!$A$140:$A$145</c:f>
              <c:strCache>
                <c:ptCount val="6"/>
                <c:pt idx="0">
                  <c:v>Minna en 100 þús.kr.</c:v>
                </c:pt>
                <c:pt idx="1">
                  <c:v>101 þús.kr – 149 þús.kr.</c:v>
                </c:pt>
                <c:pt idx="2">
                  <c:v>150 þús.kr – 199 þús.kr.</c:v>
                </c:pt>
                <c:pt idx="3">
                  <c:v>200 þús.kr – 249 þús.kr.</c:v>
                </c:pt>
                <c:pt idx="4">
                  <c:v>250 þús.kr  eða meira.</c:v>
                </c:pt>
                <c:pt idx="5">
                  <c:v>Veit ekki/vil ekki svara</c:v>
                </c:pt>
              </c:strCache>
            </c:strRef>
          </c:cat>
          <c:val>
            <c:numRef>
              <c:f>Sheet1!$B$140:$B$145</c:f>
              <c:numCache>
                <c:formatCode>0.0%</c:formatCode>
                <c:ptCount val="6"/>
                <c:pt idx="0">
                  <c:v>0.62</c:v>
                </c:pt>
                <c:pt idx="1">
                  <c:v>0.11700000000000001</c:v>
                </c:pt>
                <c:pt idx="2">
                  <c:v>7.1999999999999995E-2</c:v>
                </c:pt>
                <c:pt idx="3">
                  <c:v>2.7E-2</c:v>
                </c:pt>
                <c:pt idx="4">
                  <c:v>3.4000000000000002E-2</c:v>
                </c:pt>
                <c:pt idx="5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C-4EBA-8C0F-3B1350B50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1446975"/>
        <c:axId val="675464895"/>
      </c:barChart>
      <c:catAx>
        <c:axId val="80144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5464895"/>
        <c:crosses val="autoZero"/>
        <c:auto val="1"/>
        <c:lblAlgn val="ctr"/>
        <c:lblOffset val="100"/>
        <c:noMultiLvlLbl val="0"/>
      </c:catAx>
      <c:valAx>
        <c:axId val="67546489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01446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Sheet1!$B$149</c:f>
              <c:strCache>
                <c:ptCount val="1"/>
                <c:pt idx="0">
                  <c:v>Á almennum markaði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Sheet1!$A$150:$A$154</c:f>
              <c:strCache>
                <c:ptCount val="5"/>
                <c:pt idx="0">
                  <c:v>Minna en 100 þús.kr.</c:v>
                </c:pt>
                <c:pt idx="1">
                  <c:v>101 þús.kr – 149 þús.kr.</c:v>
                </c:pt>
                <c:pt idx="2">
                  <c:v>150 þús.kr – 199 þús.kr.</c:v>
                </c:pt>
                <c:pt idx="3">
                  <c:v>200 þús.kr – 249 þús.kr.</c:v>
                </c:pt>
                <c:pt idx="4">
                  <c:v>250 þús.kr  eða meira.</c:v>
                </c:pt>
              </c:strCache>
            </c:strRef>
          </c:cat>
          <c:val>
            <c:numRef>
              <c:f>Sheet1!$B$150:$B$154</c:f>
              <c:numCache>
                <c:formatCode>0.0%</c:formatCode>
                <c:ptCount val="5"/>
                <c:pt idx="0">
                  <c:v>0.73399999999999999</c:v>
                </c:pt>
                <c:pt idx="1">
                  <c:v>0.129</c:v>
                </c:pt>
                <c:pt idx="2">
                  <c:v>6.9000000000000006E-2</c:v>
                </c:pt>
                <c:pt idx="3">
                  <c:v>3.1E-2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B-447B-8163-070E1A785241}"/>
            </c:ext>
          </c:extLst>
        </c:ser>
        <c:ser>
          <c:idx val="1"/>
          <c:order val="1"/>
          <c:tx>
            <c:strRef>
              <c:f>Sheet1!$C$149</c:f>
              <c:strCache>
                <c:ptCount val="1"/>
                <c:pt idx="0">
                  <c:v>Í opinbera geiranum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Sheet1!$A$150:$A$154</c:f>
              <c:strCache>
                <c:ptCount val="5"/>
                <c:pt idx="0">
                  <c:v>Minna en 100 þús.kr.</c:v>
                </c:pt>
                <c:pt idx="1">
                  <c:v>101 þús.kr – 149 þús.kr.</c:v>
                </c:pt>
                <c:pt idx="2">
                  <c:v>150 þús.kr – 199 þús.kr.</c:v>
                </c:pt>
                <c:pt idx="3">
                  <c:v>200 þús.kr – 249 þús.kr.</c:v>
                </c:pt>
                <c:pt idx="4">
                  <c:v>250 þús.kr  eða meira.</c:v>
                </c:pt>
              </c:strCache>
            </c:strRef>
          </c:cat>
          <c:val>
            <c:numRef>
              <c:f>Sheet1!$C$150:$C$154</c:f>
              <c:numCache>
                <c:formatCode>0.0%</c:formatCode>
                <c:ptCount val="5"/>
                <c:pt idx="0">
                  <c:v>0.63300000000000001</c:v>
                </c:pt>
                <c:pt idx="1">
                  <c:v>0.159</c:v>
                </c:pt>
                <c:pt idx="2">
                  <c:v>0.122</c:v>
                </c:pt>
                <c:pt idx="3">
                  <c:v>3.6999999999999998E-2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1B-447B-8163-070E1A785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7675391"/>
        <c:axId val="882698111"/>
      </c:barChart>
      <c:catAx>
        <c:axId val="79767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82698111"/>
        <c:crosses val="autoZero"/>
        <c:auto val="1"/>
        <c:lblAlgn val="ctr"/>
        <c:lblOffset val="100"/>
        <c:noMultiLvlLbl val="0"/>
      </c:catAx>
      <c:valAx>
        <c:axId val="8826981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767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Sheet1!$B$159</c:f>
              <c:strCache>
                <c:ptCount val="1"/>
                <c:pt idx="0">
                  <c:v>1 ár eða styttri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Sheet1!$A$160:$A$164</c:f>
              <c:strCache>
                <c:ptCount val="5"/>
                <c:pt idx="0">
                  <c:v>Minna en 100 þús.kr.</c:v>
                </c:pt>
                <c:pt idx="1">
                  <c:v>101 þús.kr – 149 þús.kr.</c:v>
                </c:pt>
                <c:pt idx="2">
                  <c:v>150 þús.kr – 199 þús.kr.</c:v>
                </c:pt>
                <c:pt idx="3">
                  <c:v>200 þús.kr – 249 þús.kr.</c:v>
                </c:pt>
                <c:pt idx="4">
                  <c:v>250 þús.kr  eða meira.</c:v>
                </c:pt>
              </c:strCache>
            </c:strRef>
          </c:cat>
          <c:val>
            <c:numRef>
              <c:f>Sheet1!$B$160:$B$164</c:f>
              <c:numCache>
                <c:formatCode>0.0%</c:formatCode>
                <c:ptCount val="5"/>
                <c:pt idx="0">
                  <c:v>0.77600000000000002</c:v>
                </c:pt>
                <c:pt idx="1">
                  <c:v>0.112</c:v>
                </c:pt>
                <c:pt idx="2">
                  <c:v>0.06</c:v>
                </c:pt>
                <c:pt idx="3">
                  <c:v>2.1999999999999999E-2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9-4CAF-8859-F030EBCBCED1}"/>
            </c:ext>
          </c:extLst>
        </c:ser>
        <c:ser>
          <c:idx val="1"/>
          <c:order val="1"/>
          <c:tx>
            <c:strRef>
              <c:f>Sheet1!$C$159</c:f>
              <c:strCache>
                <c:ptCount val="1"/>
                <c:pt idx="0">
                  <c:v>2-5 ár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Sheet1!$A$160:$A$164</c:f>
              <c:strCache>
                <c:ptCount val="5"/>
                <c:pt idx="0">
                  <c:v>Minna en 100 þús.kr.</c:v>
                </c:pt>
                <c:pt idx="1">
                  <c:v>101 þús.kr – 149 þús.kr.</c:v>
                </c:pt>
                <c:pt idx="2">
                  <c:v>150 þús.kr – 199 þús.kr.</c:v>
                </c:pt>
                <c:pt idx="3">
                  <c:v>200 þús.kr – 249 þús.kr.</c:v>
                </c:pt>
                <c:pt idx="4">
                  <c:v>250 þús.kr  eða meira.</c:v>
                </c:pt>
              </c:strCache>
            </c:strRef>
          </c:cat>
          <c:val>
            <c:numRef>
              <c:f>Sheet1!$C$160:$C$164</c:f>
              <c:numCache>
                <c:formatCode>0.0%</c:formatCode>
                <c:ptCount val="5"/>
                <c:pt idx="0">
                  <c:v>0.73899999999999999</c:v>
                </c:pt>
                <c:pt idx="1">
                  <c:v>0.113</c:v>
                </c:pt>
                <c:pt idx="2">
                  <c:v>6.9000000000000006E-2</c:v>
                </c:pt>
                <c:pt idx="3">
                  <c:v>3.6999999999999998E-2</c:v>
                </c:pt>
                <c:pt idx="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49-4CAF-8859-F030EBCBCED1}"/>
            </c:ext>
          </c:extLst>
        </c:ser>
        <c:ser>
          <c:idx val="2"/>
          <c:order val="2"/>
          <c:tx>
            <c:strRef>
              <c:f>Sheet1!$D$159</c:f>
              <c:strCache>
                <c:ptCount val="1"/>
                <c:pt idx="0">
                  <c:v>6 ár eða lengri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Sheet1!$A$160:$A$164</c:f>
              <c:strCache>
                <c:ptCount val="5"/>
                <c:pt idx="0">
                  <c:v>Minna en 100 þús.kr.</c:v>
                </c:pt>
                <c:pt idx="1">
                  <c:v>101 þús.kr – 149 þús.kr.</c:v>
                </c:pt>
                <c:pt idx="2">
                  <c:v>150 þús.kr – 199 þús.kr.</c:v>
                </c:pt>
                <c:pt idx="3">
                  <c:v>200 þús.kr – 249 þús.kr.</c:v>
                </c:pt>
                <c:pt idx="4">
                  <c:v>250 þús.kr  eða meira.</c:v>
                </c:pt>
              </c:strCache>
            </c:strRef>
          </c:cat>
          <c:val>
            <c:numRef>
              <c:f>Sheet1!$D$160:$D$164</c:f>
              <c:numCache>
                <c:formatCode>0.0%</c:formatCode>
                <c:ptCount val="5"/>
                <c:pt idx="0">
                  <c:v>0.67300000000000004</c:v>
                </c:pt>
                <c:pt idx="1">
                  <c:v>0.159</c:v>
                </c:pt>
                <c:pt idx="2">
                  <c:v>9.9000000000000005E-2</c:v>
                </c:pt>
                <c:pt idx="3">
                  <c:v>0.03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49-4CAF-8859-F030EBCBC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324175"/>
        <c:axId val="611325711"/>
      </c:barChart>
      <c:catAx>
        <c:axId val="66332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325711"/>
        <c:crosses val="autoZero"/>
        <c:auto val="1"/>
        <c:lblAlgn val="ctr"/>
        <c:lblOffset val="100"/>
        <c:noMultiLvlLbl val="0"/>
      </c:catAx>
      <c:valAx>
        <c:axId val="6113257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6332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Sheet1!$B$171</c:f>
              <c:strCache>
                <c:ptCount val="1"/>
                <c:pt idx="0">
                  <c:v>Hlutfall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Sheet1!$A$172:$A$174</c:f>
              <c:strCache>
                <c:ptCount val="3"/>
                <c:pt idx="0">
                  <c:v>Já</c:v>
                </c:pt>
                <c:pt idx="1">
                  <c:v>Nei </c:v>
                </c:pt>
                <c:pt idx="2">
                  <c:v>Vil ekki svara</c:v>
                </c:pt>
              </c:strCache>
            </c:strRef>
          </c:cat>
          <c:val>
            <c:numRef>
              <c:f>Sheet1!$B$172:$B$174</c:f>
              <c:numCache>
                <c:formatCode>0%</c:formatCode>
                <c:ptCount val="3"/>
                <c:pt idx="0">
                  <c:v>0.53400000000000003</c:v>
                </c:pt>
                <c:pt idx="1">
                  <c:v>0.22700000000000001</c:v>
                </c:pt>
                <c:pt idx="2">
                  <c:v>0.23899999999999999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1-4ECF-86C7-E2905D536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258303"/>
        <c:axId val="882971039"/>
      </c:barChart>
      <c:catAx>
        <c:axId val="86125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82971039"/>
        <c:crosses val="autoZero"/>
        <c:auto val="1"/>
        <c:lblAlgn val="ctr"/>
        <c:lblOffset val="100"/>
        <c:noMultiLvlLbl val="0"/>
      </c:catAx>
      <c:valAx>
        <c:axId val="88297103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61258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Sheet1!$B$192</c:f>
              <c:strCache>
                <c:ptCount val="1"/>
                <c:pt idx="0">
                  <c:v>Hlutfall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Sheet1!$A$193:$A$197</c:f>
              <c:strCache>
                <c:ptCount val="5"/>
                <c:pt idx="0">
                  <c:v>Minna en 2 vikur</c:v>
                </c:pt>
                <c:pt idx="1">
                  <c:v>2 – 4 vikur </c:v>
                </c:pt>
                <c:pt idx="2">
                  <c:v>1 – 2 mánuði</c:v>
                </c:pt>
                <c:pt idx="3">
                  <c:v>Lengur en 2 mánuði</c:v>
                </c:pt>
                <c:pt idx="4">
                  <c:v>Vil ekki svara</c:v>
                </c:pt>
              </c:strCache>
            </c:strRef>
          </c:cat>
          <c:val>
            <c:numRef>
              <c:f>Sheet1!$B$193:$B$197</c:f>
              <c:numCache>
                <c:formatCode>0%</c:formatCode>
                <c:ptCount val="5"/>
                <c:pt idx="0">
                  <c:v>0.32900000000000001</c:v>
                </c:pt>
                <c:pt idx="1">
                  <c:v>0.3</c:v>
                </c:pt>
                <c:pt idx="2">
                  <c:v>0.11899999999999999</c:v>
                </c:pt>
                <c:pt idx="3">
                  <c:v>0.14799999999999999</c:v>
                </c:pt>
                <c:pt idx="4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3-4F84-BCD3-D2C0AEA7E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786111"/>
        <c:axId val="846764415"/>
      </c:barChart>
      <c:catAx>
        <c:axId val="80478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46764415"/>
        <c:crosses val="autoZero"/>
        <c:auto val="1"/>
        <c:lblAlgn val="ctr"/>
        <c:lblOffset val="100"/>
        <c:noMultiLvlLbl val="0"/>
      </c:catAx>
      <c:valAx>
        <c:axId val="84676441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04786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Sheet1!$B$177</c:f>
              <c:strCache>
                <c:ptCount val="1"/>
                <c:pt idx="0">
                  <c:v>Á almennum markaði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Sheet1!$A$178:$A$180</c:f>
              <c:strCache>
                <c:ptCount val="3"/>
                <c:pt idx="0">
                  <c:v>Já</c:v>
                </c:pt>
                <c:pt idx="1">
                  <c:v>Nei </c:v>
                </c:pt>
                <c:pt idx="2">
                  <c:v>Vil ekki svara</c:v>
                </c:pt>
              </c:strCache>
            </c:strRef>
          </c:cat>
          <c:val>
            <c:numRef>
              <c:f>Sheet1!$B$178:$B$180</c:f>
              <c:numCache>
                <c:formatCode>0%</c:formatCode>
                <c:ptCount val="3"/>
                <c:pt idx="0">
                  <c:v>0.54</c:v>
                </c:pt>
                <c:pt idx="1">
                  <c:v>0.24299999999999999</c:v>
                </c:pt>
                <c:pt idx="2">
                  <c:v>0.217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8-4E44-9F75-7B1F574BD42B}"/>
            </c:ext>
          </c:extLst>
        </c:ser>
        <c:ser>
          <c:idx val="1"/>
          <c:order val="1"/>
          <c:tx>
            <c:strRef>
              <c:f>Sheet1!$C$177</c:f>
              <c:strCache>
                <c:ptCount val="1"/>
                <c:pt idx="0">
                  <c:v>Í opinbera geiranum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Sheet1!$A$178:$A$180</c:f>
              <c:strCache>
                <c:ptCount val="3"/>
                <c:pt idx="0">
                  <c:v>Já</c:v>
                </c:pt>
                <c:pt idx="1">
                  <c:v>Nei </c:v>
                </c:pt>
                <c:pt idx="2">
                  <c:v>Vil ekki svara</c:v>
                </c:pt>
              </c:strCache>
            </c:strRef>
          </c:cat>
          <c:val>
            <c:numRef>
              <c:f>Sheet1!$C$178:$C$180</c:f>
              <c:numCache>
                <c:formatCode>0%</c:formatCode>
                <c:ptCount val="3"/>
                <c:pt idx="0">
                  <c:v>0.51800000000000002</c:v>
                </c:pt>
                <c:pt idx="1">
                  <c:v>0.21199999999999999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8-4E44-9F75-7B1F574BD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085503"/>
        <c:axId val="848645167"/>
      </c:barChart>
      <c:catAx>
        <c:axId val="67308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48645167"/>
        <c:crosses val="autoZero"/>
        <c:auto val="1"/>
        <c:lblAlgn val="ctr"/>
        <c:lblOffset val="100"/>
        <c:noMultiLvlLbl val="0"/>
      </c:catAx>
      <c:valAx>
        <c:axId val="8486451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7308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Sheet1!$A$19:$A$23</c:f>
              <c:strCache>
                <c:ptCount val="5"/>
                <c:pt idx="0">
                  <c:v>1% – 49%</c:v>
                </c:pt>
                <c:pt idx="1">
                  <c:v>50% – 74%</c:v>
                </c:pt>
                <c:pt idx="2">
                  <c:v>75% – 99%</c:v>
                </c:pt>
                <c:pt idx="3">
                  <c:v>100%</c:v>
                </c:pt>
                <c:pt idx="4">
                  <c:v>Vil ekki svara</c:v>
                </c:pt>
              </c:strCache>
            </c:strRef>
          </c:cat>
          <c:val>
            <c:numRef>
              <c:f>Sheet1!$B$19:$B$23</c:f>
              <c:numCache>
                <c:formatCode>0.0%</c:formatCode>
                <c:ptCount val="5"/>
                <c:pt idx="0">
                  <c:v>0.05</c:v>
                </c:pt>
                <c:pt idx="1">
                  <c:v>5.8999999999999997E-2</c:v>
                </c:pt>
                <c:pt idx="2">
                  <c:v>0.107</c:v>
                </c:pt>
                <c:pt idx="3">
                  <c:v>0.76200000000000001</c:v>
                </c:pt>
                <c:pt idx="4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6-47ED-B128-6810ED606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2965087"/>
        <c:axId val="801504079"/>
      </c:barChart>
      <c:catAx>
        <c:axId val="79296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01504079"/>
        <c:crosses val="autoZero"/>
        <c:auto val="1"/>
        <c:lblAlgn val="ctr"/>
        <c:lblOffset val="100"/>
        <c:noMultiLvlLbl val="0"/>
      </c:catAx>
      <c:valAx>
        <c:axId val="80150407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2965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Sheet1!$B$201</c:f>
              <c:strCache>
                <c:ptCount val="1"/>
                <c:pt idx="0">
                  <c:v>Á almennum markaði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Sheet1!$A$202:$A$206</c:f>
              <c:strCache>
                <c:ptCount val="5"/>
                <c:pt idx="0">
                  <c:v>Minna en 2 vikur</c:v>
                </c:pt>
                <c:pt idx="1">
                  <c:v>2 – 4 vikur </c:v>
                </c:pt>
                <c:pt idx="2">
                  <c:v>1 – 2 mánuði</c:v>
                </c:pt>
                <c:pt idx="3">
                  <c:v>Lengur en 2 mánuði</c:v>
                </c:pt>
                <c:pt idx="4">
                  <c:v>Vil ekki svara</c:v>
                </c:pt>
              </c:strCache>
            </c:strRef>
          </c:cat>
          <c:val>
            <c:numRef>
              <c:f>Sheet1!$B$202:$B$206</c:f>
              <c:numCache>
                <c:formatCode>0%</c:formatCode>
                <c:ptCount val="5"/>
                <c:pt idx="0">
                  <c:v>0.36</c:v>
                </c:pt>
                <c:pt idx="1">
                  <c:v>0.3</c:v>
                </c:pt>
                <c:pt idx="2">
                  <c:v>0.105</c:v>
                </c:pt>
                <c:pt idx="3">
                  <c:v>0.13500000000000001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F-45B0-93EF-13CBD4E4F594}"/>
            </c:ext>
          </c:extLst>
        </c:ser>
        <c:ser>
          <c:idx val="1"/>
          <c:order val="1"/>
          <c:tx>
            <c:strRef>
              <c:f>Sheet1!$C$201</c:f>
              <c:strCache>
                <c:ptCount val="1"/>
                <c:pt idx="0">
                  <c:v>Í opinbera geiranum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Sheet1!$A$202:$A$206</c:f>
              <c:strCache>
                <c:ptCount val="5"/>
                <c:pt idx="0">
                  <c:v>Minna en 2 vikur</c:v>
                </c:pt>
                <c:pt idx="1">
                  <c:v>2 – 4 vikur </c:v>
                </c:pt>
                <c:pt idx="2">
                  <c:v>1 – 2 mánuði</c:v>
                </c:pt>
                <c:pt idx="3">
                  <c:v>Lengur en 2 mánuði</c:v>
                </c:pt>
                <c:pt idx="4">
                  <c:v>Vil ekki svara</c:v>
                </c:pt>
              </c:strCache>
            </c:strRef>
          </c:cat>
          <c:val>
            <c:numRef>
              <c:f>Sheet1!$C$202:$C$206</c:f>
              <c:numCache>
                <c:formatCode>0%</c:formatCode>
                <c:ptCount val="5"/>
                <c:pt idx="0">
                  <c:v>0.28599999999999998</c:v>
                </c:pt>
                <c:pt idx="1">
                  <c:v>0.34799999999999998</c:v>
                </c:pt>
                <c:pt idx="2">
                  <c:v>0.14299999999999999</c:v>
                </c:pt>
                <c:pt idx="3">
                  <c:v>0.13700000000000001</c:v>
                </c:pt>
                <c:pt idx="4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F-45B0-93EF-13CBD4E4F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0179103"/>
        <c:axId val="882700591"/>
      </c:barChart>
      <c:catAx>
        <c:axId val="79017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82700591"/>
        <c:crosses val="autoZero"/>
        <c:auto val="1"/>
        <c:lblAlgn val="ctr"/>
        <c:lblOffset val="100"/>
        <c:noMultiLvlLbl val="0"/>
      </c:catAx>
      <c:valAx>
        <c:axId val="882700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90179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Sheet1!$B$184</c:f>
              <c:strCache>
                <c:ptCount val="1"/>
                <c:pt idx="0">
                  <c:v>1 ár eða styttri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Sheet1!$A$185:$A$187</c:f>
              <c:strCache>
                <c:ptCount val="3"/>
                <c:pt idx="0">
                  <c:v>Já</c:v>
                </c:pt>
                <c:pt idx="1">
                  <c:v>Nei </c:v>
                </c:pt>
                <c:pt idx="2">
                  <c:v>Vil ekki svara</c:v>
                </c:pt>
              </c:strCache>
            </c:strRef>
          </c:cat>
          <c:val>
            <c:numRef>
              <c:f>Sheet1!$B$185:$B$187</c:f>
              <c:numCache>
                <c:formatCode>0%</c:formatCode>
                <c:ptCount val="3"/>
                <c:pt idx="0">
                  <c:v>0.48699999999999999</c:v>
                </c:pt>
                <c:pt idx="1">
                  <c:v>0.247</c:v>
                </c:pt>
                <c:pt idx="2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E-48AD-9D04-C815A1F6DB6F}"/>
            </c:ext>
          </c:extLst>
        </c:ser>
        <c:ser>
          <c:idx val="1"/>
          <c:order val="1"/>
          <c:tx>
            <c:strRef>
              <c:f>Sheet1!$C$184</c:f>
              <c:strCache>
                <c:ptCount val="1"/>
                <c:pt idx="0">
                  <c:v>2-5 ár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Sheet1!$A$185:$A$187</c:f>
              <c:strCache>
                <c:ptCount val="3"/>
                <c:pt idx="0">
                  <c:v>Já</c:v>
                </c:pt>
                <c:pt idx="1">
                  <c:v>Nei </c:v>
                </c:pt>
                <c:pt idx="2">
                  <c:v>Vil ekki svara</c:v>
                </c:pt>
              </c:strCache>
            </c:strRef>
          </c:cat>
          <c:val>
            <c:numRef>
              <c:f>Sheet1!$C$185:$C$187</c:f>
              <c:numCache>
                <c:formatCode>0%</c:formatCode>
                <c:ptCount val="3"/>
                <c:pt idx="0">
                  <c:v>0.58099999999999996</c:v>
                </c:pt>
                <c:pt idx="1">
                  <c:v>0.187</c:v>
                </c:pt>
                <c:pt idx="2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E-48AD-9D04-C815A1F6DB6F}"/>
            </c:ext>
          </c:extLst>
        </c:ser>
        <c:ser>
          <c:idx val="2"/>
          <c:order val="2"/>
          <c:tx>
            <c:strRef>
              <c:f>Sheet1!$D$184</c:f>
              <c:strCache>
                <c:ptCount val="1"/>
                <c:pt idx="0">
                  <c:v>6 ár eða lengri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0204080658649495E-2"/>
                  <c:y val="6.6626288687512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3E-48AD-9D04-C815A1F6D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Sheet1!$A$185:$A$187</c:f>
              <c:strCache>
                <c:ptCount val="3"/>
                <c:pt idx="0">
                  <c:v>Já</c:v>
                </c:pt>
                <c:pt idx="1">
                  <c:v>Nei </c:v>
                </c:pt>
                <c:pt idx="2">
                  <c:v>Vil ekki svara</c:v>
                </c:pt>
              </c:strCache>
            </c:strRef>
          </c:cat>
          <c:val>
            <c:numRef>
              <c:f>Sheet1!$D$185:$D$187</c:f>
              <c:numCache>
                <c:formatCode>0%</c:formatCode>
                <c:ptCount val="3"/>
                <c:pt idx="0">
                  <c:v>0.51300000000000001</c:v>
                </c:pt>
                <c:pt idx="1">
                  <c:v>0.25700000000000001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3E-48AD-9D04-C815A1F6D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1446495"/>
        <c:axId val="675463407"/>
      </c:barChart>
      <c:catAx>
        <c:axId val="801446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5463407"/>
        <c:crosses val="autoZero"/>
        <c:auto val="1"/>
        <c:lblAlgn val="ctr"/>
        <c:lblOffset val="100"/>
        <c:noMultiLvlLbl val="0"/>
      </c:catAx>
      <c:valAx>
        <c:axId val="67546340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0144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Sheet1!$B$210</c:f>
              <c:strCache>
                <c:ptCount val="1"/>
                <c:pt idx="0">
                  <c:v>1 ár eða styttri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6523604591814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39-44B5-B1DB-093D11660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Sheet1!$A$211:$A$215</c:f>
              <c:strCache>
                <c:ptCount val="5"/>
                <c:pt idx="0">
                  <c:v>Minna en 2 vikur</c:v>
                </c:pt>
                <c:pt idx="1">
                  <c:v>2 – 4 vikur </c:v>
                </c:pt>
                <c:pt idx="2">
                  <c:v>1 – 2 mánuði</c:v>
                </c:pt>
                <c:pt idx="3">
                  <c:v>Lengur en 2 mánuði</c:v>
                </c:pt>
                <c:pt idx="4">
                  <c:v>Vil ekki svara</c:v>
                </c:pt>
              </c:strCache>
            </c:strRef>
          </c:cat>
          <c:val>
            <c:numRef>
              <c:f>Sheet1!$B$211:$B$215</c:f>
              <c:numCache>
                <c:formatCode>0%</c:formatCode>
                <c:ptCount val="5"/>
                <c:pt idx="0">
                  <c:v>0.40300000000000002</c:v>
                </c:pt>
                <c:pt idx="1">
                  <c:v>0.28599999999999998</c:v>
                </c:pt>
                <c:pt idx="2">
                  <c:v>7.8E-2</c:v>
                </c:pt>
                <c:pt idx="3">
                  <c:v>0.14299999999999999</c:v>
                </c:pt>
                <c:pt idx="4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9-44B5-B1DB-093D11660B46}"/>
            </c:ext>
          </c:extLst>
        </c:ser>
        <c:ser>
          <c:idx val="1"/>
          <c:order val="1"/>
          <c:tx>
            <c:strRef>
              <c:f>Sheet1!$C$210</c:f>
              <c:strCache>
                <c:ptCount val="1"/>
                <c:pt idx="0">
                  <c:v>2-5 ár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6551214681536655E-17"/>
                  <c:y val="6.3597590502626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39-44B5-B1DB-093D11660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Sheet1!$A$211:$A$215</c:f>
              <c:strCache>
                <c:ptCount val="5"/>
                <c:pt idx="0">
                  <c:v>Minna en 2 vikur</c:v>
                </c:pt>
                <c:pt idx="1">
                  <c:v>2 – 4 vikur </c:v>
                </c:pt>
                <c:pt idx="2">
                  <c:v>1 – 2 mánuði</c:v>
                </c:pt>
                <c:pt idx="3">
                  <c:v>Lengur en 2 mánuði</c:v>
                </c:pt>
                <c:pt idx="4">
                  <c:v>Vil ekki svara</c:v>
                </c:pt>
              </c:strCache>
            </c:strRef>
          </c:cat>
          <c:val>
            <c:numRef>
              <c:f>Sheet1!$C$211:$C$215</c:f>
              <c:numCache>
                <c:formatCode>0%</c:formatCode>
                <c:ptCount val="5"/>
                <c:pt idx="0">
                  <c:v>0.38200000000000001</c:v>
                </c:pt>
                <c:pt idx="1">
                  <c:v>0.248</c:v>
                </c:pt>
                <c:pt idx="2">
                  <c:v>0.11799999999999999</c:v>
                </c:pt>
                <c:pt idx="3">
                  <c:v>0.13800000000000001</c:v>
                </c:pt>
                <c:pt idx="4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9-44B5-B1DB-093D11660B46}"/>
            </c:ext>
          </c:extLst>
        </c:ser>
        <c:ser>
          <c:idx val="2"/>
          <c:order val="2"/>
          <c:tx>
            <c:strRef>
              <c:f>Sheet1!$D$210</c:f>
              <c:strCache>
                <c:ptCount val="1"/>
                <c:pt idx="0">
                  <c:v>6 ár eða lengri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1802574708439059E-2"/>
                  <c:y val="3.1798795251313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39-44B5-B1DB-093D11660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Sheet1!$A$211:$A$215</c:f>
              <c:strCache>
                <c:ptCount val="5"/>
                <c:pt idx="0">
                  <c:v>Minna en 2 vikur</c:v>
                </c:pt>
                <c:pt idx="1">
                  <c:v>2 – 4 vikur </c:v>
                </c:pt>
                <c:pt idx="2">
                  <c:v>1 – 2 mánuði</c:v>
                </c:pt>
                <c:pt idx="3">
                  <c:v>Lengur en 2 mánuði</c:v>
                </c:pt>
                <c:pt idx="4">
                  <c:v>Vil ekki svara</c:v>
                </c:pt>
              </c:strCache>
            </c:strRef>
          </c:cat>
          <c:val>
            <c:numRef>
              <c:f>Sheet1!$D$211:$D$215</c:f>
              <c:numCache>
                <c:formatCode>0%</c:formatCode>
                <c:ptCount val="5"/>
                <c:pt idx="0">
                  <c:v>0.27700000000000002</c:v>
                </c:pt>
                <c:pt idx="1">
                  <c:v>0.35299999999999998</c:v>
                </c:pt>
                <c:pt idx="2">
                  <c:v>0.13400000000000001</c:v>
                </c:pt>
                <c:pt idx="3">
                  <c:v>0.14399999999999999</c:v>
                </c:pt>
                <c:pt idx="4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9-44B5-B1DB-093D11660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257343"/>
        <c:axId val="882970047"/>
      </c:barChart>
      <c:catAx>
        <c:axId val="86125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82970047"/>
        <c:crosses val="autoZero"/>
        <c:auto val="1"/>
        <c:lblAlgn val="ctr"/>
        <c:lblOffset val="100"/>
        <c:noMultiLvlLbl val="0"/>
      </c:catAx>
      <c:valAx>
        <c:axId val="88297004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6125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17140524459779"/>
          <c:y val="2.9426069475434496E-2"/>
          <c:w val="0.50582859475540221"/>
          <c:h val="0.867626499976513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Sheet2!$M$40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Sheet2!$N$39:$T$39</c:f>
              <c:strCache>
                <c:ptCount val="7"/>
                <c:pt idx="0">
                  <c:v>Aukið aðgengi að fullorðins fræðslu og tungumálanámi</c:v>
                </c:pt>
                <c:pt idx="1">
                  <c:v>Nýtt skattþrep þar sem 22% skattur yrði á tekjulægstu</c:v>
                </c:pt>
                <c:pt idx="2">
                  <c:v>Að bætur almannatrygginga þróist í samræmi við launaþróun</c:v>
                </c:pt>
                <c:pt idx="3">
                  <c:v>Lækka skattprósentuna á tekjulægstu</c:v>
                </c:pt>
                <c:pt idx="4">
                  <c:v>Hækka persónuafslátt og að hann fylgi launaþróun</c:v>
                </c:pt>
                <c:pt idx="5">
                  <c:v>Stöðugt verðlag</c:v>
                </c:pt>
                <c:pt idx="6">
                  <c:v>Að skerðingarmörk í almannatryggingakerfinu þróist í samræmi við launaþróun</c:v>
                </c:pt>
              </c:strCache>
            </c:strRef>
          </c:cat>
          <c:val>
            <c:numRef>
              <c:f>Sheet2!$N$40:$T$40</c:f>
              <c:numCache>
                <c:formatCode>0%</c:formatCode>
                <c:ptCount val="7"/>
                <c:pt idx="0">
                  <c:v>0.02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0.18</c:v>
                </c:pt>
                <c:pt idx="5">
                  <c:v>0.18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1-4038-ADF1-D246A5789092}"/>
            </c:ext>
          </c:extLst>
        </c:ser>
        <c:ser>
          <c:idx val="1"/>
          <c:order val="1"/>
          <c:tx>
            <c:strRef>
              <c:f>Sheet2!$M$41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Sheet2!$N$39:$T$39</c:f>
              <c:strCache>
                <c:ptCount val="7"/>
                <c:pt idx="0">
                  <c:v>Aukið aðgengi að fullorðins fræðslu og tungumálanámi</c:v>
                </c:pt>
                <c:pt idx="1">
                  <c:v>Nýtt skattþrep þar sem 22% skattur yrði á tekjulægstu</c:v>
                </c:pt>
                <c:pt idx="2">
                  <c:v>Að bætur almannatrygginga þróist í samræmi við launaþróun</c:v>
                </c:pt>
                <c:pt idx="3">
                  <c:v>Lækka skattprósentuna á tekjulægstu</c:v>
                </c:pt>
                <c:pt idx="4">
                  <c:v>Hækka persónuafslátt og að hann fylgi launaþróun</c:v>
                </c:pt>
                <c:pt idx="5">
                  <c:v>Stöðugt verðlag</c:v>
                </c:pt>
                <c:pt idx="6">
                  <c:v>Að skerðingarmörk í almannatryggingakerfinu þróist í samræmi við launaþróun</c:v>
                </c:pt>
              </c:strCache>
            </c:strRef>
          </c:cat>
          <c:val>
            <c:numRef>
              <c:f>Sheet2!$N$41:$T$41</c:f>
              <c:numCache>
                <c:formatCode>0%</c:formatCode>
                <c:ptCount val="7"/>
                <c:pt idx="0">
                  <c:v>0.05</c:v>
                </c:pt>
                <c:pt idx="1">
                  <c:v>0.15</c:v>
                </c:pt>
                <c:pt idx="2">
                  <c:v>0.23</c:v>
                </c:pt>
                <c:pt idx="3">
                  <c:v>0.15</c:v>
                </c:pt>
                <c:pt idx="4">
                  <c:v>0.13</c:v>
                </c:pt>
                <c:pt idx="5">
                  <c:v>0.16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1-4038-ADF1-D246A5789092}"/>
            </c:ext>
          </c:extLst>
        </c:ser>
        <c:ser>
          <c:idx val="2"/>
          <c:order val="2"/>
          <c:tx>
            <c:strRef>
              <c:f>Sheet2!$M$42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Sheet2!$N$39:$T$39</c:f>
              <c:strCache>
                <c:ptCount val="7"/>
                <c:pt idx="0">
                  <c:v>Aukið aðgengi að fullorðins fræðslu og tungumálanámi</c:v>
                </c:pt>
                <c:pt idx="1">
                  <c:v>Nýtt skattþrep þar sem 22% skattur yrði á tekjulægstu</c:v>
                </c:pt>
                <c:pt idx="2">
                  <c:v>Að bætur almannatrygginga þróist í samræmi við launaþróun</c:v>
                </c:pt>
                <c:pt idx="3">
                  <c:v>Lækka skattprósentuna á tekjulægstu</c:v>
                </c:pt>
                <c:pt idx="4">
                  <c:v>Hækka persónuafslátt og að hann fylgi launaþróun</c:v>
                </c:pt>
                <c:pt idx="5">
                  <c:v>Stöðugt verðlag</c:v>
                </c:pt>
                <c:pt idx="6">
                  <c:v>Að skerðingarmörk í almannatryggingakerfinu þróist í samræmi við launaþróun</c:v>
                </c:pt>
              </c:strCache>
            </c:strRef>
          </c:cat>
          <c:val>
            <c:numRef>
              <c:f>Sheet2!$N$42:$T$42</c:f>
              <c:numCache>
                <c:formatCode>0%</c:formatCode>
                <c:ptCount val="7"/>
                <c:pt idx="0">
                  <c:v>0.08</c:v>
                </c:pt>
                <c:pt idx="1">
                  <c:v>0.11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0.24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91-4038-ADF1-D246A5789092}"/>
            </c:ext>
          </c:extLst>
        </c:ser>
        <c:ser>
          <c:idx val="3"/>
          <c:order val="3"/>
          <c:tx>
            <c:strRef>
              <c:f>Sheet2!$M$43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Sheet2!$N$39:$T$39</c:f>
              <c:strCache>
                <c:ptCount val="7"/>
                <c:pt idx="0">
                  <c:v>Aukið aðgengi að fullorðins fræðslu og tungumálanámi</c:v>
                </c:pt>
                <c:pt idx="1">
                  <c:v>Nýtt skattþrep þar sem 22% skattur yrði á tekjulægstu</c:v>
                </c:pt>
                <c:pt idx="2">
                  <c:v>Að bætur almannatrygginga þróist í samræmi við launaþróun</c:v>
                </c:pt>
                <c:pt idx="3">
                  <c:v>Lækka skattprósentuna á tekjulægstu</c:v>
                </c:pt>
                <c:pt idx="4">
                  <c:v>Hækka persónuafslátt og að hann fylgi launaþróun</c:v>
                </c:pt>
                <c:pt idx="5">
                  <c:v>Stöðugt verðlag</c:v>
                </c:pt>
                <c:pt idx="6">
                  <c:v>Að skerðingarmörk í almannatryggingakerfinu þróist í samræmi við launaþróun</c:v>
                </c:pt>
              </c:strCache>
            </c:strRef>
          </c:cat>
          <c:val>
            <c:numRef>
              <c:f>Sheet2!$N$43:$T$43</c:f>
              <c:numCache>
                <c:formatCode>0%</c:formatCode>
                <c:ptCount val="7"/>
                <c:pt idx="0">
                  <c:v>0.25</c:v>
                </c:pt>
                <c:pt idx="1">
                  <c:v>0.09</c:v>
                </c:pt>
                <c:pt idx="2">
                  <c:v>0.12</c:v>
                </c:pt>
                <c:pt idx="3">
                  <c:v>0.13</c:v>
                </c:pt>
                <c:pt idx="4">
                  <c:v>0.12</c:v>
                </c:pt>
                <c:pt idx="5">
                  <c:v>0.15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91-4038-ADF1-D246A5789092}"/>
            </c:ext>
          </c:extLst>
        </c:ser>
        <c:ser>
          <c:idx val="4"/>
          <c:order val="4"/>
          <c:tx>
            <c:strRef>
              <c:f>Sheet2!$M$44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Sheet2!$N$39:$T$39</c:f>
              <c:strCache>
                <c:ptCount val="7"/>
                <c:pt idx="0">
                  <c:v>Aukið aðgengi að fullorðins fræðslu og tungumálanámi</c:v>
                </c:pt>
                <c:pt idx="1">
                  <c:v>Nýtt skattþrep þar sem 22% skattur yrði á tekjulægstu</c:v>
                </c:pt>
                <c:pt idx="2">
                  <c:v>Að bætur almannatrygginga þróist í samræmi við launaþróun</c:v>
                </c:pt>
                <c:pt idx="3">
                  <c:v>Lækka skattprósentuna á tekjulægstu</c:v>
                </c:pt>
                <c:pt idx="4">
                  <c:v>Hækka persónuafslátt og að hann fylgi launaþróun</c:v>
                </c:pt>
                <c:pt idx="5">
                  <c:v>Stöðugt verðlag</c:v>
                </c:pt>
                <c:pt idx="6">
                  <c:v>Að skerðingarmörk í almannatryggingakerfinu þróist í samræmi við launaþróun</c:v>
                </c:pt>
              </c:strCache>
            </c:strRef>
          </c:cat>
          <c:val>
            <c:numRef>
              <c:f>Sheet2!$N$44:$T$44</c:f>
              <c:numCache>
                <c:formatCode>0%</c:formatCode>
                <c:ptCount val="7"/>
                <c:pt idx="0">
                  <c:v>0.16</c:v>
                </c:pt>
                <c:pt idx="1">
                  <c:v>0.1</c:v>
                </c:pt>
                <c:pt idx="2">
                  <c:v>0.14000000000000001</c:v>
                </c:pt>
                <c:pt idx="3">
                  <c:v>0.26</c:v>
                </c:pt>
                <c:pt idx="4">
                  <c:v>0.09</c:v>
                </c:pt>
                <c:pt idx="5">
                  <c:v>0.09</c:v>
                </c:pt>
                <c:pt idx="6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91-4038-ADF1-D246A5789092}"/>
            </c:ext>
          </c:extLst>
        </c:ser>
        <c:ser>
          <c:idx val="5"/>
          <c:order val="5"/>
          <c:tx>
            <c:strRef>
              <c:f>Sheet2!$M$45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Sheet2!$N$39:$T$39</c:f>
              <c:strCache>
                <c:ptCount val="7"/>
                <c:pt idx="0">
                  <c:v>Aukið aðgengi að fullorðins fræðslu og tungumálanámi</c:v>
                </c:pt>
                <c:pt idx="1">
                  <c:v>Nýtt skattþrep þar sem 22% skattur yrði á tekjulægstu</c:v>
                </c:pt>
                <c:pt idx="2">
                  <c:v>Að bætur almannatrygginga þróist í samræmi við launaþróun</c:v>
                </c:pt>
                <c:pt idx="3">
                  <c:v>Lækka skattprósentuna á tekjulægstu</c:v>
                </c:pt>
                <c:pt idx="4">
                  <c:v>Hækka persónuafslátt og að hann fylgi launaþróun</c:v>
                </c:pt>
                <c:pt idx="5">
                  <c:v>Stöðugt verðlag</c:v>
                </c:pt>
                <c:pt idx="6">
                  <c:v>Að skerðingarmörk í almannatryggingakerfinu þróist í samræmi við launaþróun</c:v>
                </c:pt>
              </c:strCache>
            </c:strRef>
          </c:cat>
          <c:val>
            <c:numRef>
              <c:f>Sheet2!$N$45:$T$45</c:f>
              <c:numCache>
                <c:formatCode>0%</c:formatCode>
                <c:ptCount val="7"/>
                <c:pt idx="0">
                  <c:v>0.12</c:v>
                </c:pt>
                <c:pt idx="1">
                  <c:v>0.26</c:v>
                </c:pt>
                <c:pt idx="2">
                  <c:v>0.12</c:v>
                </c:pt>
                <c:pt idx="3">
                  <c:v>0.1</c:v>
                </c:pt>
                <c:pt idx="4">
                  <c:v>0.1</c:v>
                </c:pt>
                <c:pt idx="5">
                  <c:v>0.09</c:v>
                </c:pt>
                <c:pt idx="6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91-4038-ADF1-D246A5789092}"/>
            </c:ext>
          </c:extLst>
        </c:ser>
        <c:ser>
          <c:idx val="6"/>
          <c:order val="6"/>
          <c:tx>
            <c:strRef>
              <c:f>Sheet2!$M$46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Sheet2!$N$39:$T$39</c:f>
              <c:strCache>
                <c:ptCount val="7"/>
                <c:pt idx="0">
                  <c:v>Aukið aðgengi að fullorðins fræðslu og tungumálanámi</c:v>
                </c:pt>
                <c:pt idx="1">
                  <c:v>Nýtt skattþrep þar sem 22% skattur yrði á tekjulægstu</c:v>
                </c:pt>
                <c:pt idx="2">
                  <c:v>Að bætur almannatrygginga þróist í samræmi við launaþróun</c:v>
                </c:pt>
                <c:pt idx="3">
                  <c:v>Lækka skattprósentuna á tekjulægstu</c:v>
                </c:pt>
                <c:pt idx="4">
                  <c:v>Hækka persónuafslátt og að hann fylgi launaþróun</c:v>
                </c:pt>
                <c:pt idx="5">
                  <c:v>Stöðugt verðlag</c:v>
                </c:pt>
                <c:pt idx="6">
                  <c:v>Að skerðingarmörk í almannatryggingakerfinu þróist í samræmi við launaþróun</c:v>
                </c:pt>
              </c:strCache>
            </c:strRef>
          </c:cat>
          <c:val>
            <c:numRef>
              <c:f>Sheet2!$N$46:$T$46</c:f>
              <c:numCache>
                <c:formatCode>0%</c:formatCode>
                <c:ptCount val="7"/>
                <c:pt idx="0">
                  <c:v>0.25</c:v>
                </c:pt>
                <c:pt idx="1">
                  <c:v>0.11</c:v>
                </c:pt>
                <c:pt idx="2">
                  <c:v>0.05</c:v>
                </c:pt>
                <c:pt idx="3">
                  <c:v>0.03</c:v>
                </c:pt>
                <c:pt idx="4">
                  <c:v>0.23</c:v>
                </c:pt>
                <c:pt idx="5">
                  <c:v>0.05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91-4038-ADF1-D246A5789092}"/>
            </c:ext>
          </c:extLst>
        </c:ser>
        <c:ser>
          <c:idx val="7"/>
          <c:order val="7"/>
          <c:tx>
            <c:strRef>
              <c:f>Sheet2!$M$47</c:f>
              <c:strCache>
                <c:ptCount val="1"/>
                <c:pt idx="0">
                  <c:v>Á ekki við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Sheet2!$N$39:$T$39</c:f>
              <c:strCache>
                <c:ptCount val="7"/>
                <c:pt idx="0">
                  <c:v>Aukið aðgengi að fullorðins fræðslu og tungumálanámi</c:v>
                </c:pt>
                <c:pt idx="1">
                  <c:v>Nýtt skattþrep þar sem 22% skattur yrði á tekjulægstu</c:v>
                </c:pt>
                <c:pt idx="2">
                  <c:v>Að bætur almannatrygginga þróist í samræmi við launaþróun</c:v>
                </c:pt>
                <c:pt idx="3">
                  <c:v>Lækka skattprósentuna á tekjulægstu</c:v>
                </c:pt>
                <c:pt idx="4">
                  <c:v>Hækka persónuafslátt og að hann fylgi launaþróun</c:v>
                </c:pt>
                <c:pt idx="5">
                  <c:v>Stöðugt verðlag</c:v>
                </c:pt>
                <c:pt idx="6">
                  <c:v>Að skerðingarmörk í almannatryggingakerfinu þróist í samræmi við launaþróun</c:v>
                </c:pt>
              </c:strCache>
            </c:strRef>
          </c:cat>
          <c:val>
            <c:numRef>
              <c:f>Sheet2!$N$47:$T$47</c:f>
              <c:numCache>
                <c:formatCode>0%</c:formatCode>
                <c:ptCount val="7"/>
                <c:pt idx="0">
                  <c:v>0.06</c:v>
                </c:pt>
                <c:pt idx="1">
                  <c:v>0.04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  <c:pt idx="5">
                  <c:v>0.04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91-4038-ADF1-D246A5789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9409455"/>
        <c:axId val="789151519"/>
      </c:barChart>
      <c:catAx>
        <c:axId val="879409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89151519"/>
        <c:crosses val="autoZero"/>
        <c:auto val="1"/>
        <c:lblAlgn val="ctr"/>
        <c:lblOffset val="100"/>
        <c:noMultiLvlLbl val="0"/>
      </c:catAx>
      <c:valAx>
        <c:axId val="78915151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79409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67323065700629"/>
          <c:y val="3.4482758620689655E-2"/>
          <c:w val="0.58632676934299366"/>
          <c:h val="0.864149696805140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Sheet2!$M$58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Sheet2!$N$57:$T$57</c:f>
              <c:strCache>
                <c:ptCount val="7"/>
                <c:pt idx="0">
                  <c:v>Að skerðingarmörk vaxtabóta hækki</c:v>
                </c:pt>
                <c:pt idx="1">
                  <c:v>Hækkun húsnæðisbóta (áður húsaleigubóta)</c:v>
                </c:pt>
                <c:pt idx="2">
                  <c:v>Afnám verðtryggingar á húsnæðilánum</c:v>
                </c:pt>
                <c:pt idx="3">
                  <c:v>Leiguþak á húsaleigu</c:v>
                </c:pt>
                <c:pt idx="4">
                  <c:v>Auðvelda fyrstu kaup á íbúðarhúsnæði</c:v>
                </c:pt>
                <c:pt idx="5">
                  <c:v>Lækkun vaxta á húsnæðislánum</c:v>
                </c:pt>
                <c:pt idx="6">
                  <c:v>Stór aukið framboð af aðgengilegu íbúðarhúsnæði fyrir launafólk</c:v>
                </c:pt>
              </c:strCache>
            </c:strRef>
          </c:cat>
          <c:val>
            <c:numRef>
              <c:f>Sheet2!$N$58:$T$58</c:f>
              <c:numCache>
                <c:formatCode>0%</c:formatCode>
                <c:ptCount val="7"/>
                <c:pt idx="0">
                  <c:v>0.03</c:v>
                </c:pt>
                <c:pt idx="1">
                  <c:v>0.08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0.24</c:v>
                </c:pt>
                <c:pt idx="6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4-46DD-B169-C4BD28F059D2}"/>
            </c:ext>
          </c:extLst>
        </c:ser>
        <c:ser>
          <c:idx val="1"/>
          <c:order val="1"/>
          <c:tx>
            <c:strRef>
              <c:f>Sheet2!$M$59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Sheet2!$N$57:$T$57</c:f>
              <c:strCache>
                <c:ptCount val="7"/>
                <c:pt idx="0">
                  <c:v>Að skerðingarmörk vaxtabóta hækki</c:v>
                </c:pt>
                <c:pt idx="1">
                  <c:v>Hækkun húsnæðisbóta (áður húsaleigubóta)</c:v>
                </c:pt>
                <c:pt idx="2">
                  <c:v>Afnám verðtryggingar á húsnæðilánum</c:v>
                </c:pt>
                <c:pt idx="3">
                  <c:v>Leiguþak á húsaleigu</c:v>
                </c:pt>
                <c:pt idx="4">
                  <c:v>Auðvelda fyrstu kaup á íbúðarhúsnæði</c:v>
                </c:pt>
                <c:pt idx="5">
                  <c:v>Lækkun vaxta á húsnæðislánum</c:v>
                </c:pt>
                <c:pt idx="6">
                  <c:v>Stór aukið framboð af aðgengilegu íbúðarhúsnæði fyrir launafólk</c:v>
                </c:pt>
              </c:strCache>
            </c:strRef>
          </c:cat>
          <c:val>
            <c:numRef>
              <c:f>Sheet2!$N$59:$T$59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0.18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0.17</c:v>
                </c:pt>
                <c:pt idx="5">
                  <c:v>0.17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4-46DD-B169-C4BD28F059D2}"/>
            </c:ext>
          </c:extLst>
        </c:ser>
        <c:ser>
          <c:idx val="2"/>
          <c:order val="2"/>
          <c:tx>
            <c:strRef>
              <c:f>Sheet2!$M$60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Sheet2!$N$57:$T$57</c:f>
              <c:strCache>
                <c:ptCount val="7"/>
                <c:pt idx="0">
                  <c:v>Að skerðingarmörk vaxtabóta hækki</c:v>
                </c:pt>
                <c:pt idx="1">
                  <c:v>Hækkun húsnæðisbóta (áður húsaleigubóta)</c:v>
                </c:pt>
                <c:pt idx="2">
                  <c:v>Afnám verðtryggingar á húsnæðilánum</c:v>
                </c:pt>
                <c:pt idx="3">
                  <c:v>Leiguþak á húsaleigu</c:v>
                </c:pt>
                <c:pt idx="4">
                  <c:v>Auðvelda fyrstu kaup á íbúðarhúsnæði</c:v>
                </c:pt>
                <c:pt idx="5">
                  <c:v>Lækkun vaxta á húsnæðislánum</c:v>
                </c:pt>
                <c:pt idx="6">
                  <c:v>Stór aukið framboð af aðgengilegu íbúðarhúsnæði fyrir launafólk</c:v>
                </c:pt>
              </c:strCache>
            </c:strRef>
          </c:cat>
          <c:val>
            <c:numRef>
              <c:f>Sheet2!$N$60:$T$60</c:f>
              <c:numCache>
                <c:formatCode>0%</c:formatCode>
                <c:ptCount val="7"/>
                <c:pt idx="0">
                  <c:v>0.1</c:v>
                </c:pt>
                <c:pt idx="1">
                  <c:v>0.18</c:v>
                </c:pt>
                <c:pt idx="2">
                  <c:v>0.1</c:v>
                </c:pt>
                <c:pt idx="3">
                  <c:v>0.23</c:v>
                </c:pt>
                <c:pt idx="4">
                  <c:v>0.17</c:v>
                </c:pt>
                <c:pt idx="5">
                  <c:v>0.09</c:v>
                </c:pt>
                <c:pt idx="6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4-46DD-B169-C4BD28F059D2}"/>
            </c:ext>
          </c:extLst>
        </c:ser>
        <c:ser>
          <c:idx val="3"/>
          <c:order val="3"/>
          <c:tx>
            <c:strRef>
              <c:f>Sheet2!$M$61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Sheet2!$N$57:$T$57</c:f>
              <c:strCache>
                <c:ptCount val="7"/>
                <c:pt idx="0">
                  <c:v>Að skerðingarmörk vaxtabóta hækki</c:v>
                </c:pt>
                <c:pt idx="1">
                  <c:v>Hækkun húsnæðisbóta (áður húsaleigubóta)</c:v>
                </c:pt>
                <c:pt idx="2">
                  <c:v>Afnám verðtryggingar á húsnæðilánum</c:v>
                </c:pt>
                <c:pt idx="3">
                  <c:v>Leiguþak á húsaleigu</c:v>
                </c:pt>
                <c:pt idx="4">
                  <c:v>Auðvelda fyrstu kaup á íbúðarhúsnæði</c:v>
                </c:pt>
                <c:pt idx="5">
                  <c:v>Lækkun vaxta á húsnæðislánum</c:v>
                </c:pt>
                <c:pt idx="6">
                  <c:v>Stór aukið framboð af aðgengilegu íbúðarhúsnæði fyrir launafólk</c:v>
                </c:pt>
              </c:strCache>
            </c:strRef>
          </c:cat>
          <c:val>
            <c:numRef>
              <c:f>Sheet2!$N$61:$T$61</c:f>
              <c:numCache>
                <c:formatCode>0%</c:formatCode>
                <c:ptCount val="7"/>
                <c:pt idx="0">
                  <c:v>0.12</c:v>
                </c:pt>
                <c:pt idx="1">
                  <c:v>0.12</c:v>
                </c:pt>
                <c:pt idx="2">
                  <c:v>0.11</c:v>
                </c:pt>
                <c:pt idx="3">
                  <c:v>0.13</c:v>
                </c:pt>
                <c:pt idx="4">
                  <c:v>0.28000000000000003</c:v>
                </c:pt>
                <c:pt idx="5">
                  <c:v>0.09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14-46DD-B169-C4BD28F059D2}"/>
            </c:ext>
          </c:extLst>
        </c:ser>
        <c:ser>
          <c:idx val="4"/>
          <c:order val="4"/>
          <c:tx>
            <c:strRef>
              <c:f>Sheet2!$M$62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Sheet2!$N$57:$T$57</c:f>
              <c:strCache>
                <c:ptCount val="7"/>
                <c:pt idx="0">
                  <c:v>Að skerðingarmörk vaxtabóta hækki</c:v>
                </c:pt>
                <c:pt idx="1">
                  <c:v>Hækkun húsnæðisbóta (áður húsaleigubóta)</c:v>
                </c:pt>
                <c:pt idx="2">
                  <c:v>Afnám verðtryggingar á húsnæðilánum</c:v>
                </c:pt>
                <c:pt idx="3">
                  <c:v>Leiguþak á húsaleigu</c:v>
                </c:pt>
                <c:pt idx="4">
                  <c:v>Auðvelda fyrstu kaup á íbúðarhúsnæði</c:v>
                </c:pt>
                <c:pt idx="5">
                  <c:v>Lækkun vaxta á húsnæðislánum</c:v>
                </c:pt>
                <c:pt idx="6">
                  <c:v>Stór aukið framboð af aðgengilegu íbúðarhúsnæði fyrir launafólk</c:v>
                </c:pt>
              </c:strCache>
            </c:strRef>
          </c:cat>
          <c:val>
            <c:numRef>
              <c:f>Sheet2!$N$62:$T$62</c:f>
              <c:numCache>
                <c:formatCode>0%</c:formatCode>
                <c:ptCount val="7"/>
                <c:pt idx="0">
                  <c:v>0.12</c:v>
                </c:pt>
                <c:pt idx="1">
                  <c:v>0.13</c:v>
                </c:pt>
                <c:pt idx="2">
                  <c:v>0.27</c:v>
                </c:pt>
                <c:pt idx="3">
                  <c:v>0.12</c:v>
                </c:pt>
                <c:pt idx="4">
                  <c:v>0.1</c:v>
                </c:pt>
                <c:pt idx="5">
                  <c:v>0.08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14-46DD-B169-C4BD28F059D2}"/>
            </c:ext>
          </c:extLst>
        </c:ser>
        <c:ser>
          <c:idx val="5"/>
          <c:order val="5"/>
          <c:tx>
            <c:strRef>
              <c:f>Sheet2!$M$63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Sheet2!$N$57:$T$57</c:f>
              <c:strCache>
                <c:ptCount val="7"/>
                <c:pt idx="0">
                  <c:v>Að skerðingarmörk vaxtabóta hækki</c:v>
                </c:pt>
                <c:pt idx="1">
                  <c:v>Hækkun húsnæðisbóta (áður húsaleigubóta)</c:v>
                </c:pt>
                <c:pt idx="2">
                  <c:v>Afnám verðtryggingar á húsnæðilánum</c:v>
                </c:pt>
                <c:pt idx="3">
                  <c:v>Leiguþak á húsaleigu</c:v>
                </c:pt>
                <c:pt idx="4">
                  <c:v>Auðvelda fyrstu kaup á íbúðarhúsnæði</c:v>
                </c:pt>
                <c:pt idx="5">
                  <c:v>Lækkun vaxta á húsnæðislánum</c:v>
                </c:pt>
                <c:pt idx="6">
                  <c:v>Stór aukið framboð af aðgengilegu íbúðarhúsnæði fyrir launafólk</c:v>
                </c:pt>
              </c:strCache>
            </c:strRef>
          </c:cat>
          <c:val>
            <c:numRef>
              <c:f>Sheet2!$N$63:$T$63</c:f>
              <c:numCache>
                <c:formatCode>0%</c:formatCode>
                <c:ptCount val="7"/>
                <c:pt idx="0">
                  <c:v>0.28999999999999998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0.08</c:v>
                </c:pt>
                <c:pt idx="4">
                  <c:v>0.06</c:v>
                </c:pt>
                <c:pt idx="5">
                  <c:v>0.08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14-46DD-B169-C4BD28F059D2}"/>
            </c:ext>
          </c:extLst>
        </c:ser>
        <c:ser>
          <c:idx val="6"/>
          <c:order val="6"/>
          <c:tx>
            <c:strRef>
              <c:f>Sheet2!$M$64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Sheet2!$N$57:$T$57</c:f>
              <c:strCache>
                <c:ptCount val="7"/>
                <c:pt idx="0">
                  <c:v>Að skerðingarmörk vaxtabóta hækki</c:v>
                </c:pt>
                <c:pt idx="1">
                  <c:v>Hækkun húsnæðisbóta (áður húsaleigubóta)</c:v>
                </c:pt>
                <c:pt idx="2">
                  <c:v>Afnám verðtryggingar á húsnæðilánum</c:v>
                </c:pt>
                <c:pt idx="3">
                  <c:v>Leiguþak á húsaleigu</c:v>
                </c:pt>
                <c:pt idx="4">
                  <c:v>Auðvelda fyrstu kaup á íbúðarhúsnæði</c:v>
                </c:pt>
                <c:pt idx="5">
                  <c:v>Lækkun vaxta á húsnæðislánum</c:v>
                </c:pt>
                <c:pt idx="6">
                  <c:v>Stór aukið framboð af aðgengilegu íbúðarhúsnæði fyrir launafólk</c:v>
                </c:pt>
              </c:strCache>
            </c:strRef>
          </c:cat>
          <c:val>
            <c:numRef>
              <c:f>Sheet2!$N$64:$T$64</c:f>
              <c:numCache>
                <c:formatCode>0%</c:formatCode>
                <c:ptCount val="7"/>
                <c:pt idx="0">
                  <c:v>0.22</c:v>
                </c:pt>
                <c:pt idx="1">
                  <c:v>0.09</c:v>
                </c:pt>
                <c:pt idx="2">
                  <c:v>0.08</c:v>
                </c:pt>
                <c:pt idx="3">
                  <c:v>0.08</c:v>
                </c:pt>
                <c:pt idx="4">
                  <c:v>0.04</c:v>
                </c:pt>
                <c:pt idx="5">
                  <c:v>0.21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14-46DD-B169-C4BD28F059D2}"/>
            </c:ext>
          </c:extLst>
        </c:ser>
        <c:ser>
          <c:idx val="7"/>
          <c:order val="7"/>
          <c:tx>
            <c:strRef>
              <c:f>Sheet2!$M$65</c:f>
              <c:strCache>
                <c:ptCount val="1"/>
                <c:pt idx="0">
                  <c:v>Á ekki við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Sheet2!$N$57:$T$57</c:f>
              <c:strCache>
                <c:ptCount val="7"/>
                <c:pt idx="0">
                  <c:v>Að skerðingarmörk vaxtabóta hækki</c:v>
                </c:pt>
                <c:pt idx="1">
                  <c:v>Hækkun húsnæðisbóta (áður húsaleigubóta)</c:v>
                </c:pt>
                <c:pt idx="2">
                  <c:v>Afnám verðtryggingar á húsnæðilánum</c:v>
                </c:pt>
                <c:pt idx="3">
                  <c:v>Leiguþak á húsaleigu</c:v>
                </c:pt>
                <c:pt idx="4">
                  <c:v>Auðvelda fyrstu kaup á íbúðarhúsnæði</c:v>
                </c:pt>
                <c:pt idx="5">
                  <c:v>Lækkun vaxta á húsnæðislánum</c:v>
                </c:pt>
                <c:pt idx="6">
                  <c:v>Stór aukið framboð af aðgengilegu íbúðarhúsnæði fyrir launafólk</c:v>
                </c:pt>
              </c:strCache>
            </c:strRef>
          </c:cat>
          <c:val>
            <c:numRef>
              <c:f>Sheet2!$N$65:$T$65</c:f>
              <c:numCache>
                <c:formatCode>0%</c:formatCode>
                <c:ptCount val="7"/>
                <c:pt idx="0">
                  <c:v>0.06</c:v>
                </c:pt>
                <c:pt idx="1">
                  <c:v>0.08</c:v>
                </c:pt>
                <c:pt idx="2">
                  <c:v>0.06</c:v>
                </c:pt>
                <c:pt idx="3">
                  <c:v>0.08</c:v>
                </c:pt>
                <c:pt idx="4">
                  <c:v>0.05</c:v>
                </c:pt>
                <c:pt idx="5">
                  <c:v>0.03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14-46DD-B169-C4BD28F05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0584671"/>
        <c:axId val="846764911"/>
      </c:barChart>
      <c:catAx>
        <c:axId val="97058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46764911"/>
        <c:crosses val="autoZero"/>
        <c:auto val="1"/>
        <c:lblAlgn val="ctr"/>
        <c:lblOffset val="100"/>
        <c:noMultiLvlLbl val="0"/>
      </c:catAx>
      <c:valAx>
        <c:axId val="84676491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7058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61704871141273"/>
          <c:y val="3.1983977332357715E-2"/>
          <c:w val="0.54538295128858727"/>
          <c:h val="0.862538955431231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Sheet2!$M$77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Sheet2!$N$76:$T$76</c:f>
              <c:strCache>
                <c:ptCount val="7"/>
                <c:pt idx="0">
                  <c:v>Auðveldara aðgengi að heilbrigðisþjónustu á höfuðborgarsvæðinu</c:v>
                </c:pt>
                <c:pt idx="1">
                  <c:v>Aukið aðgengi að sjúkraþjálfun, sálfræðiþjónustu o.þ.h. án íþyngjandi kostnaðar</c:v>
                </c:pt>
                <c:pt idx="2">
                  <c:v>Minni kostnaðarhlutdeild sjúklinga í heilbrigðiskerfinu</c:v>
                </c:pt>
                <c:pt idx="3">
                  <c:v>Uppbyggingu sterkra sjúkrahúsa í hverjum landsfjórðungi</c:v>
                </c:pt>
                <c:pt idx="4">
                  <c:v>Meira aðgengi að fjarlækningum/ rafrænni þjónustu</c:v>
                </c:pt>
                <c:pt idx="5">
                  <c:v>Aukið aðgengi að sérfræðilæknum á landsbyggðum</c:v>
                </c:pt>
                <c:pt idx="6">
                  <c:v>Betra aðgengi að heilbrigðisþjónustu í heimabyggð</c:v>
                </c:pt>
              </c:strCache>
            </c:strRef>
          </c:cat>
          <c:val>
            <c:numRef>
              <c:f>Sheet2!$N$77:$T$77</c:f>
              <c:numCache>
                <c:formatCode>0%</c:formatCode>
                <c:ptCount val="7"/>
                <c:pt idx="0">
                  <c:v>0.04</c:v>
                </c:pt>
                <c:pt idx="1">
                  <c:v>7.0000000000000007E-2</c:v>
                </c:pt>
                <c:pt idx="2">
                  <c:v>0.1</c:v>
                </c:pt>
                <c:pt idx="3">
                  <c:v>0.08</c:v>
                </c:pt>
                <c:pt idx="4">
                  <c:v>0.08</c:v>
                </c:pt>
                <c:pt idx="5">
                  <c:v>0.16</c:v>
                </c:pt>
                <c:pt idx="6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A-48C8-BF88-219BB8470980}"/>
            </c:ext>
          </c:extLst>
        </c:ser>
        <c:ser>
          <c:idx val="1"/>
          <c:order val="1"/>
          <c:tx>
            <c:strRef>
              <c:f>Sheet2!$M$78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Sheet2!$N$76:$T$76</c:f>
              <c:strCache>
                <c:ptCount val="7"/>
                <c:pt idx="0">
                  <c:v>Auðveldara aðgengi að heilbrigðisþjónustu á höfuðborgarsvæðinu</c:v>
                </c:pt>
                <c:pt idx="1">
                  <c:v>Aukið aðgengi að sjúkraþjálfun, sálfræðiþjónustu o.þ.h. án íþyngjandi kostnaðar</c:v>
                </c:pt>
                <c:pt idx="2">
                  <c:v>Minni kostnaðarhlutdeild sjúklinga í heilbrigðiskerfinu</c:v>
                </c:pt>
                <c:pt idx="3">
                  <c:v>Uppbyggingu sterkra sjúkrahúsa í hverjum landsfjórðungi</c:v>
                </c:pt>
                <c:pt idx="4">
                  <c:v>Meira aðgengi að fjarlækningum/ rafrænni þjónustu</c:v>
                </c:pt>
                <c:pt idx="5">
                  <c:v>Aukið aðgengi að sérfræðilæknum á landsbyggðum</c:v>
                </c:pt>
                <c:pt idx="6">
                  <c:v>Betra aðgengi að heilbrigðisþjónustu í heimabyggð</c:v>
                </c:pt>
              </c:strCache>
            </c:strRef>
          </c:cat>
          <c:val>
            <c:numRef>
              <c:f>Sheet2!$N$78:$T$78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0.1</c:v>
                </c:pt>
                <c:pt idx="2">
                  <c:v>7.0000000000000007E-2</c:v>
                </c:pt>
                <c:pt idx="3">
                  <c:v>0.19</c:v>
                </c:pt>
                <c:pt idx="4">
                  <c:v>0.23</c:v>
                </c:pt>
                <c:pt idx="5">
                  <c:v>0.18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A-48C8-BF88-219BB8470980}"/>
            </c:ext>
          </c:extLst>
        </c:ser>
        <c:ser>
          <c:idx val="2"/>
          <c:order val="2"/>
          <c:tx>
            <c:strRef>
              <c:f>Sheet2!$M$79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Sheet2!$N$76:$T$76</c:f>
              <c:strCache>
                <c:ptCount val="7"/>
                <c:pt idx="0">
                  <c:v>Auðveldara aðgengi að heilbrigðisþjónustu á höfuðborgarsvæðinu</c:v>
                </c:pt>
                <c:pt idx="1">
                  <c:v>Aukið aðgengi að sjúkraþjálfun, sálfræðiþjónustu o.þ.h. án íþyngjandi kostnaðar</c:v>
                </c:pt>
                <c:pt idx="2">
                  <c:v>Minni kostnaðarhlutdeild sjúklinga í heilbrigðiskerfinu</c:v>
                </c:pt>
                <c:pt idx="3">
                  <c:v>Uppbyggingu sterkra sjúkrahúsa í hverjum landsfjórðungi</c:v>
                </c:pt>
                <c:pt idx="4">
                  <c:v>Meira aðgengi að fjarlækningum/ rafrænni þjónustu</c:v>
                </c:pt>
                <c:pt idx="5">
                  <c:v>Aukið aðgengi að sérfræðilæknum á landsbyggðum</c:v>
                </c:pt>
                <c:pt idx="6">
                  <c:v>Betra aðgengi að heilbrigðisþjónustu í heimabyggð</c:v>
                </c:pt>
              </c:strCache>
            </c:strRef>
          </c:cat>
          <c:val>
            <c:numRef>
              <c:f>Sheet2!$N$79:$T$79</c:f>
              <c:numCache>
                <c:formatCode>0%</c:formatCode>
                <c:ptCount val="7"/>
                <c:pt idx="0">
                  <c:v>0.1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0.24</c:v>
                </c:pt>
                <c:pt idx="4">
                  <c:v>0.16</c:v>
                </c:pt>
                <c:pt idx="5">
                  <c:v>0.22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7A-48C8-BF88-219BB8470980}"/>
            </c:ext>
          </c:extLst>
        </c:ser>
        <c:ser>
          <c:idx val="3"/>
          <c:order val="3"/>
          <c:tx>
            <c:strRef>
              <c:f>Sheet2!$M$80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Sheet2!$N$76:$T$76</c:f>
              <c:strCache>
                <c:ptCount val="7"/>
                <c:pt idx="0">
                  <c:v>Auðveldara aðgengi að heilbrigðisþjónustu á höfuðborgarsvæðinu</c:v>
                </c:pt>
                <c:pt idx="1">
                  <c:v>Aukið aðgengi að sjúkraþjálfun, sálfræðiþjónustu o.þ.h. án íþyngjandi kostnaðar</c:v>
                </c:pt>
                <c:pt idx="2">
                  <c:v>Minni kostnaðarhlutdeild sjúklinga í heilbrigðiskerfinu</c:v>
                </c:pt>
                <c:pt idx="3">
                  <c:v>Uppbyggingu sterkra sjúkrahúsa í hverjum landsfjórðungi</c:v>
                </c:pt>
                <c:pt idx="4">
                  <c:v>Meira aðgengi að fjarlækningum/ rafrænni þjónustu</c:v>
                </c:pt>
                <c:pt idx="5">
                  <c:v>Aukið aðgengi að sérfræðilæknum á landsbyggðum</c:v>
                </c:pt>
                <c:pt idx="6">
                  <c:v>Betra aðgengi að heilbrigðisþjónustu í heimabyggð</c:v>
                </c:pt>
              </c:strCache>
            </c:strRef>
          </c:cat>
          <c:val>
            <c:numRef>
              <c:f>Sheet2!$N$80:$T$80</c:f>
              <c:numCache>
                <c:formatCode>0%</c:formatCode>
                <c:ptCount val="7"/>
                <c:pt idx="0">
                  <c:v>0.14000000000000001</c:v>
                </c:pt>
                <c:pt idx="1">
                  <c:v>0.12</c:v>
                </c:pt>
                <c:pt idx="2">
                  <c:v>0.09</c:v>
                </c:pt>
                <c:pt idx="3">
                  <c:v>0.17</c:v>
                </c:pt>
                <c:pt idx="4">
                  <c:v>0.14000000000000001</c:v>
                </c:pt>
                <c:pt idx="5">
                  <c:v>0.25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7A-48C8-BF88-219BB8470980}"/>
            </c:ext>
          </c:extLst>
        </c:ser>
        <c:ser>
          <c:idx val="4"/>
          <c:order val="4"/>
          <c:tx>
            <c:strRef>
              <c:f>Sheet2!$M$81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Sheet2!$N$76:$T$76</c:f>
              <c:strCache>
                <c:ptCount val="7"/>
                <c:pt idx="0">
                  <c:v>Auðveldara aðgengi að heilbrigðisþjónustu á höfuðborgarsvæðinu</c:v>
                </c:pt>
                <c:pt idx="1">
                  <c:v>Aukið aðgengi að sjúkraþjálfun, sálfræðiþjónustu o.þ.h. án íþyngjandi kostnaðar</c:v>
                </c:pt>
                <c:pt idx="2">
                  <c:v>Minni kostnaðarhlutdeild sjúklinga í heilbrigðiskerfinu</c:v>
                </c:pt>
                <c:pt idx="3">
                  <c:v>Uppbyggingu sterkra sjúkrahúsa í hverjum landsfjórðungi</c:v>
                </c:pt>
                <c:pt idx="4">
                  <c:v>Meira aðgengi að fjarlækningum/ rafrænni þjónustu</c:v>
                </c:pt>
                <c:pt idx="5">
                  <c:v>Aukið aðgengi að sérfræðilæknum á landsbyggðum</c:v>
                </c:pt>
                <c:pt idx="6">
                  <c:v>Betra aðgengi að heilbrigðisþjónustu í heimabyggð</c:v>
                </c:pt>
              </c:strCache>
            </c:strRef>
          </c:cat>
          <c:val>
            <c:numRef>
              <c:f>Sheet2!$N$81:$T$81</c:f>
              <c:numCache>
                <c:formatCode>0%</c:formatCode>
                <c:ptCount val="7"/>
                <c:pt idx="0">
                  <c:v>0.3</c:v>
                </c:pt>
                <c:pt idx="1">
                  <c:v>0.18</c:v>
                </c:pt>
                <c:pt idx="2">
                  <c:v>0.11</c:v>
                </c:pt>
                <c:pt idx="3">
                  <c:v>0.11</c:v>
                </c:pt>
                <c:pt idx="4">
                  <c:v>0.1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7A-48C8-BF88-219BB8470980}"/>
            </c:ext>
          </c:extLst>
        </c:ser>
        <c:ser>
          <c:idx val="5"/>
          <c:order val="5"/>
          <c:tx>
            <c:strRef>
              <c:f>Sheet2!$M$82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Sheet2!$N$76:$T$76</c:f>
              <c:strCache>
                <c:ptCount val="7"/>
                <c:pt idx="0">
                  <c:v>Auðveldara aðgengi að heilbrigðisþjónustu á höfuðborgarsvæðinu</c:v>
                </c:pt>
                <c:pt idx="1">
                  <c:v>Aukið aðgengi að sjúkraþjálfun, sálfræðiþjónustu o.þ.h. án íþyngjandi kostnaðar</c:v>
                </c:pt>
                <c:pt idx="2">
                  <c:v>Minni kostnaðarhlutdeild sjúklinga í heilbrigðiskerfinu</c:v>
                </c:pt>
                <c:pt idx="3">
                  <c:v>Uppbyggingu sterkra sjúkrahúsa í hverjum landsfjórðungi</c:v>
                </c:pt>
                <c:pt idx="4">
                  <c:v>Meira aðgengi að fjarlækningum/ rafrænni þjónustu</c:v>
                </c:pt>
                <c:pt idx="5">
                  <c:v>Aukið aðgengi að sérfræðilæknum á landsbyggðum</c:v>
                </c:pt>
                <c:pt idx="6">
                  <c:v>Betra aðgengi að heilbrigðisþjónustu í heimabyggð</c:v>
                </c:pt>
              </c:strCache>
            </c:strRef>
          </c:cat>
          <c:val>
            <c:numRef>
              <c:f>Sheet2!$N$82:$T$82</c:f>
              <c:numCache>
                <c:formatCode>0%</c:formatCode>
                <c:ptCount val="7"/>
                <c:pt idx="0">
                  <c:v>0.18</c:v>
                </c:pt>
                <c:pt idx="1">
                  <c:v>0.3</c:v>
                </c:pt>
                <c:pt idx="2">
                  <c:v>0.15</c:v>
                </c:pt>
                <c:pt idx="3">
                  <c:v>0.1</c:v>
                </c:pt>
                <c:pt idx="4">
                  <c:v>0.11</c:v>
                </c:pt>
                <c:pt idx="5">
                  <c:v>0.05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7A-48C8-BF88-219BB8470980}"/>
            </c:ext>
          </c:extLst>
        </c:ser>
        <c:ser>
          <c:idx val="6"/>
          <c:order val="6"/>
          <c:tx>
            <c:strRef>
              <c:f>Sheet2!$M$83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Sheet2!$N$76:$T$76</c:f>
              <c:strCache>
                <c:ptCount val="7"/>
                <c:pt idx="0">
                  <c:v>Auðveldara aðgengi að heilbrigðisþjónustu á höfuðborgarsvæðinu</c:v>
                </c:pt>
                <c:pt idx="1">
                  <c:v>Aukið aðgengi að sjúkraþjálfun, sálfræðiþjónustu o.þ.h. án íþyngjandi kostnaðar</c:v>
                </c:pt>
                <c:pt idx="2">
                  <c:v>Minni kostnaðarhlutdeild sjúklinga í heilbrigðiskerfinu</c:v>
                </c:pt>
                <c:pt idx="3">
                  <c:v>Uppbyggingu sterkra sjúkrahúsa í hverjum landsfjórðungi</c:v>
                </c:pt>
                <c:pt idx="4">
                  <c:v>Meira aðgengi að fjarlækningum/ rafrænni þjónustu</c:v>
                </c:pt>
                <c:pt idx="5">
                  <c:v>Aukið aðgengi að sérfræðilæknum á landsbyggðum</c:v>
                </c:pt>
                <c:pt idx="6">
                  <c:v>Betra aðgengi að heilbrigðisþjónustu í heimabyggð</c:v>
                </c:pt>
              </c:strCache>
            </c:strRef>
          </c:cat>
          <c:val>
            <c:numRef>
              <c:f>Sheet2!$N$83:$T$83</c:f>
              <c:numCache>
                <c:formatCode>0%</c:formatCode>
                <c:ptCount val="7"/>
                <c:pt idx="0">
                  <c:v>0.13</c:v>
                </c:pt>
                <c:pt idx="1">
                  <c:v>0.1</c:v>
                </c:pt>
                <c:pt idx="2">
                  <c:v>0.38</c:v>
                </c:pt>
                <c:pt idx="3">
                  <c:v>7.0000000000000007E-2</c:v>
                </c:pt>
                <c:pt idx="4">
                  <c:v>0.15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7A-48C8-BF88-219BB8470980}"/>
            </c:ext>
          </c:extLst>
        </c:ser>
        <c:ser>
          <c:idx val="7"/>
          <c:order val="7"/>
          <c:tx>
            <c:strRef>
              <c:f>Sheet2!$M$84</c:f>
              <c:strCache>
                <c:ptCount val="1"/>
                <c:pt idx="0">
                  <c:v>Á ekki við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Sheet2!$N$76:$T$76</c:f>
              <c:strCache>
                <c:ptCount val="7"/>
                <c:pt idx="0">
                  <c:v>Auðveldara aðgengi að heilbrigðisþjónustu á höfuðborgarsvæðinu</c:v>
                </c:pt>
                <c:pt idx="1">
                  <c:v>Aukið aðgengi að sjúkraþjálfun, sálfræðiþjónustu o.þ.h. án íþyngjandi kostnaðar</c:v>
                </c:pt>
                <c:pt idx="2">
                  <c:v>Minni kostnaðarhlutdeild sjúklinga í heilbrigðiskerfinu</c:v>
                </c:pt>
                <c:pt idx="3">
                  <c:v>Uppbyggingu sterkra sjúkrahúsa í hverjum landsfjórðungi</c:v>
                </c:pt>
                <c:pt idx="4">
                  <c:v>Meira aðgengi að fjarlækningum/ rafrænni þjónustu</c:v>
                </c:pt>
                <c:pt idx="5">
                  <c:v>Aukið aðgengi að sérfræðilæknum á landsbyggðum</c:v>
                </c:pt>
                <c:pt idx="6">
                  <c:v>Betra aðgengi að heilbrigðisþjónustu í heimabyggð</c:v>
                </c:pt>
              </c:strCache>
            </c:strRef>
          </c:cat>
          <c:val>
            <c:numRef>
              <c:f>Sheet2!$N$84:$T$84</c:f>
              <c:numCache>
                <c:formatCode>0%</c:formatCode>
                <c:ptCount val="7"/>
                <c:pt idx="0">
                  <c:v>0.05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0.04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7A-48C8-BF88-219BB8470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4783231"/>
        <c:axId val="846765407"/>
      </c:barChart>
      <c:catAx>
        <c:axId val="804783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46765407"/>
        <c:crosses val="autoZero"/>
        <c:auto val="1"/>
        <c:lblAlgn val="ctr"/>
        <c:lblOffset val="100"/>
        <c:noMultiLvlLbl val="0"/>
      </c:catAx>
      <c:valAx>
        <c:axId val="8467654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04783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Sheet1!$A$224:$A$229</c:f>
              <c:strCache>
                <c:ptCount val="6"/>
                <c:pt idx="0">
                  <c:v>Hækkun launa</c:v>
                </c:pt>
                <c:pt idx="1">
                  <c:v>Auka kaupmátt</c:v>
                </c:pt>
                <c:pt idx="2">
                  <c:v>Jöfnun launa (sömu laun fyrir jafn verðmæt störf) </c:v>
                </c:pt>
                <c:pt idx="3">
                  <c:v>Styttri vinnutíma</c:v>
                </c:pt>
                <c:pt idx="4">
                  <c:v>Annað</c:v>
                </c:pt>
                <c:pt idx="5">
                  <c:v>Vil ekki svara</c:v>
                </c:pt>
              </c:strCache>
            </c:strRef>
          </c:cat>
          <c:val>
            <c:numRef>
              <c:f>Sheet1!$B$224:$B$229</c:f>
              <c:numCache>
                <c:formatCode>0%</c:formatCode>
                <c:ptCount val="6"/>
                <c:pt idx="0">
                  <c:v>0.497</c:v>
                </c:pt>
                <c:pt idx="1">
                  <c:v>0.28999999999999998</c:v>
                </c:pt>
                <c:pt idx="2">
                  <c:v>0.126</c:v>
                </c:pt>
                <c:pt idx="3">
                  <c:v>6.0999999999999999E-2</c:v>
                </c:pt>
                <c:pt idx="4">
                  <c:v>1.4E-2</c:v>
                </c:pt>
                <c:pt idx="5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3-45A5-9EE1-E7E70357D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1587023"/>
        <c:axId val="803642255"/>
      </c:barChart>
      <c:catAx>
        <c:axId val="80158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03642255"/>
        <c:crosses val="autoZero"/>
        <c:auto val="1"/>
        <c:lblAlgn val="ctr"/>
        <c:lblOffset val="100"/>
        <c:noMultiLvlLbl val="0"/>
      </c:catAx>
      <c:valAx>
        <c:axId val="8036422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01587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Sheet1!$A$233:$A$238</c:f>
              <c:strCache>
                <c:ptCount val="6"/>
                <c:pt idx="0">
                  <c:v>Betri réttindi varðandi orlof</c:v>
                </c:pt>
                <c:pt idx="1">
                  <c:v>Betri réttindi varðandi veikindi</c:v>
                </c:pt>
                <c:pt idx="2">
                  <c:v>Sterkara og aðgengilegra heilbrigðiskerfi </c:v>
                </c:pt>
                <c:pt idx="3">
                  <c:v>Aukið aðgengi að öruggu og ódýru húsnæði</c:v>
                </c:pt>
                <c:pt idx="4">
                  <c:v>Annað</c:v>
                </c:pt>
                <c:pt idx="5">
                  <c:v>Vil ekki svara</c:v>
                </c:pt>
              </c:strCache>
            </c:strRef>
          </c:cat>
          <c:val>
            <c:numRef>
              <c:f>Sheet1!$B$233:$B$238</c:f>
              <c:numCache>
                <c:formatCode>0%</c:formatCode>
                <c:ptCount val="6"/>
                <c:pt idx="0">
                  <c:v>0.22</c:v>
                </c:pt>
                <c:pt idx="1">
                  <c:v>0.113</c:v>
                </c:pt>
                <c:pt idx="2">
                  <c:v>0.27700000000000002</c:v>
                </c:pt>
                <c:pt idx="3">
                  <c:v>0.34799999999999998</c:v>
                </c:pt>
                <c:pt idx="4">
                  <c:v>1.0999999999999999E-2</c:v>
                </c:pt>
                <c:pt idx="5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0-4A81-8295-C28D8ECD0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972271"/>
        <c:axId val="894407439"/>
      </c:barChart>
      <c:catAx>
        <c:axId val="967972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94407439"/>
        <c:crosses val="autoZero"/>
        <c:auto val="1"/>
        <c:lblAlgn val="ctr"/>
        <c:lblOffset val="100"/>
        <c:noMultiLvlLbl val="0"/>
      </c:catAx>
      <c:valAx>
        <c:axId val="89440743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7972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518584061679138E-2"/>
          <c:w val="0.93618341170698638"/>
          <c:h val="0.781970177216173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Sheet1!$A$25:$A$31</c:f>
              <c:strCache>
                <c:ptCount val="7"/>
                <c:pt idx="0">
                  <c:v>1 ár eða styttri</c:v>
                </c:pt>
                <c:pt idx="1">
                  <c:v>2 – 3 ár</c:v>
                </c:pt>
                <c:pt idx="2">
                  <c:v>4 – 5 ár</c:v>
                </c:pt>
                <c:pt idx="3">
                  <c:v>6 – 10 ár</c:v>
                </c:pt>
                <c:pt idx="4">
                  <c:v>11 – 15 ár</c:v>
                </c:pt>
                <c:pt idx="5">
                  <c:v>Lengri en 15 ár</c:v>
                </c:pt>
                <c:pt idx="6">
                  <c:v>Vil ekki svara</c:v>
                </c:pt>
              </c:strCache>
            </c:strRef>
          </c:cat>
          <c:val>
            <c:numRef>
              <c:f>Sheet1!$B$25:$B$31</c:f>
              <c:numCache>
                <c:formatCode>0.0%</c:formatCode>
                <c:ptCount val="7"/>
                <c:pt idx="0">
                  <c:v>0.13300000000000001</c:v>
                </c:pt>
                <c:pt idx="1">
                  <c:v>0.219</c:v>
                </c:pt>
                <c:pt idx="2">
                  <c:v>0.14399999999999999</c:v>
                </c:pt>
                <c:pt idx="3">
                  <c:v>0.22800000000000001</c:v>
                </c:pt>
                <c:pt idx="4">
                  <c:v>0.09</c:v>
                </c:pt>
                <c:pt idx="5">
                  <c:v>0.17199999999999999</c:v>
                </c:pt>
                <c:pt idx="6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F-42A8-8766-98C0E2EA4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324399"/>
        <c:axId val="611320751"/>
      </c:barChart>
      <c:catAx>
        <c:axId val="602324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320751"/>
        <c:crosses val="autoZero"/>
        <c:auto val="1"/>
        <c:lblAlgn val="ctr"/>
        <c:lblOffset val="100"/>
        <c:noMultiLvlLbl val="0"/>
      </c:catAx>
      <c:valAx>
        <c:axId val="61132075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02324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F2-4D4C-85A2-FD612499C53D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AF2-4D4C-85A2-FD612499C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Sheet5!$B$12:$B$13</c:f>
              <c:strCache>
                <c:ptCount val="2"/>
                <c:pt idx="0">
                  <c:v>Almenni markaðurinn</c:v>
                </c:pt>
                <c:pt idx="1">
                  <c:v>Opinberi geirinn</c:v>
                </c:pt>
              </c:strCache>
            </c:strRef>
          </c:cat>
          <c:val>
            <c:numRef>
              <c:f>Sheet5!$C$12:$C$13</c:f>
              <c:numCache>
                <c:formatCode>0.0%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2-4D4C-85A2-FD612499C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714639"/>
        <c:axId val="804475855"/>
      </c:barChart>
      <c:catAx>
        <c:axId val="80471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04475855"/>
        <c:crosses val="autoZero"/>
        <c:auto val="1"/>
        <c:lblAlgn val="ctr"/>
        <c:lblOffset val="100"/>
        <c:noMultiLvlLbl val="0"/>
      </c:catAx>
      <c:valAx>
        <c:axId val="80447585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0471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Sheet6!$B$1:$G$1</c:f>
              <c:strCache>
                <c:ptCount val="6"/>
                <c:pt idx="0">
                  <c:v>Launað leyfi vegna fráfalls nákomins ættingja</c:v>
                </c:pt>
                <c:pt idx="1">
                  <c:v>Söfnun orlofsréttinda í fæðingarorlofi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 (36 stunda vinnuvika)</c:v>
                </c:pt>
                <c:pt idx="5">
                  <c:v>Lengja orlof</c:v>
                </c:pt>
              </c:strCache>
            </c:strRef>
          </c:cat>
          <c:val>
            <c:numRef>
              <c:f>Sheet6!$B$2:$G$2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0.03</c:v>
                </c:pt>
                <c:pt idx="2">
                  <c:v>0.1</c:v>
                </c:pt>
                <c:pt idx="3">
                  <c:v>0.14000000000000001</c:v>
                </c:pt>
                <c:pt idx="4">
                  <c:v>0.31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0-474A-83A1-2C461234F233}"/>
            </c:ext>
          </c:extLst>
        </c:ser>
        <c:ser>
          <c:idx val="1"/>
          <c:order val="1"/>
          <c:tx>
            <c:strRef>
              <c:f>Sheet6!$A$3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Sheet6!$B$1:$G$1</c:f>
              <c:strCache>
                <c:ptCount val="6"/>
                <c:pt idx="0">
                  <c:v>Launað leyfi vegna fráfalls nákomins ættingja</c:v>
                </c:pt>
                <c:pt idx="1">
                  <c:v>Söfnun orlofsréttinda í fæðingarorlofi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 (36 stunda vinnuvika)</c:v>
                </c:pt>
                <c:pt idx="5">
                  <c:v>Lengja orlof</c:v>
                </c:pt>
              </c:strCache>
            </c:strRef>
          </c:cat>
          <c:val>
            <c:numRef>
              <c:f>Sheet6!$B$3:$G$3</c:f>
              <c:numCache>
                <c:formatCode>0%</c:formatCode>
                <c:ptCount val="6"/>
                <c:pt idx="0">
                  <c:v>0.12</c:v>
                </c:pt>
                <c:pt idx="1">
                  <c:v>0.08</c:v>
                </c:pt>
                <c:pt idx="2">
                  <c:v>0.16</c:v>
                </c:pt>
                <c:pt idx="3">
                  <c:v>0.19</c:v>
                </c:pt>
                <c:pt idx="4">
                  <c:v>0.23</c:v>
                </c:pt>
                <c:pt idx="5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E0-474A-83A1-2C461234F233}"/>
            </c:ext>
          </c:extLst>
        </c:ser>
        <c:ser>
          <c:idx val="2"/>
          <c:order val="2"/>
          <c:tx>
            <c:strRef>
              <c:f>Sheet6!$A$4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Sheet6!$B$1:$G$1</c:f>
              <c:strCache>
                <c:ptCount val="6"/>
                <c:pt idx="0">
                  <c:v>Launað leyfi vegna fráfalls nákomins ættingja</c:v>
                </c:pt>
                <c:pt idx="1">
                  <c:v>Söfnun orlofsréttinda í fæðingarorlofi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 (36 stunda vinnuvika)</c:v>
                </c:pt>
                <c:pt idx="5">
                  <c:v>Lengja orlof</c:v>
                </c:pt>
              </c:strCache>
            </c:strRef>
          </c:cat>
          <c:val>
            <c:numRef>
              <c:f>Sheet6!$B$4:$G$4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0.13</c:v>
                </c:pt>
                <c:pt idx="2">
                  <c:v>0.22</c:v>
                </c:pt>
                <c:pt idx="3">
                  <c:v>0.24</c:v>
                </c:pt>
                <c:pt idx="4">
                  <c:v>0.11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E0-474A-83A1-2C461234F233}"/>
            </c:ext>
          </c:extLst>
        </c:ser>
        <c:ser>
          <c:idx val="3"/>
          <c:order val="3"/>
          <c:tx>
            <c:strRef>
              <c:f>Sheet6!$A$5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Sheet6!$B$1:$G$1</c:f>
              <c:strCache>
                <c:ptCount val="6"/>
                <c:pt idx="0">
                  <c:v>Launað leyfi vegna fráfalls nákomins ættingja</c:v>
                </c:pt>
                <c:pt idx="1">
                  <c:v>Söfnun orlofsréttinda í fæðingarorlofi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 (36 stunda vinnuvika)</c:v>
                </c:pt>
                <c:pt idx="5">
                  <c:v>Lengja orlof</c:v>
                </c:pt>
              </c:strCache>
            </c:strRef>
          </c:cat>
          <c:val>
            <c:numRef>
              <c:f>Sheet6!$B$5:$G$5</c:f>
              <c:numCache>
                <c:formatCode>0%</c:formatCode>
                <c:ptCount val="6"/>
                <c:pt idx="0">
                  <c:v>0.16</c:v>
                </c:pt>
                <c:pt idx="1">
                  <c:v>0.23</c:v>
                </c:pt>
                <c:pt idx="2">
                  <c:v>0.19</c:v>
                </c:pt>
                <c:pt idx="3">
                  <c:v>0.14000000000000001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E0-474A-83A1-2C461234F233}"/>
            </c:ext>
          </c:extLst>
        </c:ser>
        <c:ser>
          <c:idx val="4"/>
          <c:order val="4"/>
          <c:tx>
            <c:strRef>
              <c:f>Sheet6!$A$6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Sheet6!$B$1:$G$1</c:f>
              <c:strCache>
                <c:ptCount val="6"/>
                <c:pt idx="0">
                  <c:v>Launað leyfi vegna fráfalls nákomins ættingja</c:v>
                </c:pt>
                <c:pt idx="1">
                  <c:v>Söfnun orlofsréttinda í fæðingarorlofi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 (36 stunda vinnuvika)</c:v>
                </c:pt>
                <c:pt idx="5">
                  <c:v>Lengja orlof</c:v>
                </c:pt>
              </c:strCache>
            </c:strRef>
          </c:cat>
          <c:val>
            <c:numRef>
              <c:f>Sheet6!$B$6:$G$6</c:f>
              <c:numCache>
                <c:formatCode>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7.0000000000000007E-2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E0-474A-83A1-2C461234F233}"/>
            </c:ext>
          </c:extLst>
        </c:ser>
        <c:ser>
          <c:idx val="5"/>
          <c:order val="5"/>
          <c:tx>
            <c:strRef>
              <c:f>Sheet6!$A$7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Sheet6!$B$1:$G$1</c:f>
              <c:strCache>
                <c:ptCount val="6"/>
                <c:pt idx="0">
                  <c:v>Launað leyfi vegna fráfalls nákomins ættingja</c:v>
                </c:pt>
                <c:pt idx="1">
                  <c:v>Söfnun orlofsréttinda í fæðingarorlofi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 (36 stunda vinnuvika)</c:v>
                </c:pt>
                <c:pt idx="5">
                  <c:v>Lengja orlof</c:v>
                </c:pt>
              </c:strCache>
            </c:strRef>
          </c:cat>
          <c:val>
            <c:numRef>
              <c:f>Sheet6!$B$7:$G$7</c:f>
              <c:numCache>
                <c:formatCode>0%</c:formatCode>
                <c:ptCount val="6"/>
                <c:pt idx="0">
                  <c:v>0.27</c:v>
                </c:pt>
                <c:pt idx="1">
                  <c:v>0.16</c:v>
                </c:pt>
                <c:pt idx="2">
                  <c:v>0.1</c:v>
                </c:pt>
                <c:pt idx="3">
                  <c:v>0.06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E0-474A-83A1-2C461234F233}"/>
            </c:ext>
          </c:extLst>
        </c:ser>
        <c:ser>
          <c:idx val="6"/>
          <c:order val="6"/>
          <c:tx>
            <c:strRef>
              <c:f>Sheet6!$A$8</c:f>
              <c:strCache>
                <c:ptCount val="1"/>
                <c:pt idx="0">
                  <c:v>Á ekki við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Sheet6!$B$1:$G$1</c:f>
              <c:strCache>
                <c:ptCount val="6"/>
                <c:pt idx="0">
                  <c:v>Launað leyfi vegna fráfalls nákomins ættingja</c:v>
                </c:pt>
                <c:pt idx="1">
                  <c:v>Söfnun orlofsréttinda í fæðingarorlofi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 (36 stunda vinnuvika)</c:v>
                </c:pt>
                <c:pt idx="5">
                  <c:v>Lengja orlof</c:v>
                </c:pt>
              </c:strCache>
            </c:strRef>
          </c:cat>
          <c:val>
            <c:numRef>
              <c:f>Sheet6!$B$8:$G$8</c:f>
              <c:numCache>
                <c:formatCode>0%</c:formatCode>
                <c:ptCount val="6"/>
                <c:pt idx="0">
                  <c:v>0.04</c:v>
                </c:pt>
                <c:pt idx="1">
                  <c:v>0.17</c:v>
                </c:pt>
                <c:pt idx="2">
                  <c:v>0.04</c:v>
                </c:pt>
                <c:pt idx="3">
                  <c:v>0.14000000000000001</c:v>
                </c:pt>
                <c:pt idx="4">
                  <c:v>0.09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E0-474A-83A1-2C461234F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0849615"/>
        <c:axId val="793641375"/>
      </c:barChart>
      <c:catAx>
        <c:axId val="970849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93641375"/>
        <c:crosses val="autoZero"/>
        <c:auto val="1"/>
        <c:lblAlgn val="ctr"/>
        <c:lblOffset val="100"/>
        <c:noMultiLvlLbl val="0"/>
      </c:catAx>
      <c:valAx>
        <c:axId val="79364137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7084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Sheet1!$B$38</c:f>
              <c:strCache>
                <c:ptCount val="1"/>
                <c:pt idx="0">
                  <c:v>Á almennum markaði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Sheet1!$A$39:$A$44</c:f>
              <c:strCache>
                <c:ptCount val="6"/>
                <c:pt idx="0">
                  <c:v>Söfnun orlofsréttinda í fæðingarorlofi </c:v>
                </c:pt>
                <c:pt idx="1">
                  <c:v>Launað leyfi vegna fráfalls nákomins ættingja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</c:v>
                </c:pt>
                <c:pt idx="5">
                  <c:v>Lengja orlof (30 daga orlof)</c:v>
                </c:pt>
              </c:strCache>
            </c:strRef>
          </c:cat>
          <c:val>
            <c:numRef>
              <c:f>Sheet1!$B$39:$B$44</c:f>
              <c:numCache>
                <c:formatCode>0.0%</c:formatCode>
                <c:ptCount val="6"/>
                <c:pt idx="0">
                  <c:v>0.115</c:v>
                </c:pt>
                <c:pt idx="1">
                  <c:v>0.184</c:v>
                </c:pt>
                <c:pt idx="2">
                  <c:v>0.248</c:v>
                </c:pt>
                <c:pt idx="3">
                  <c:v>0.316</c:v>
                </c:pt>
                <c:pt idx="4">
                  <c:v>0.52900000000000003</c:v>
                </c:pt>
                <c:pt idx="5">
                  <c:v>0.59699999999999998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5-4F94-B8D5-1A48234E5018}"/>
            </c:ext>
          </c:extLst>
        </c:ser>
        <c:ser>
          <c:idx val="1"/>
          <c:order val="1"/>
          <c:tx>
            <c:strRef>
              <c:f>Sheet1!$C$38</c:f>
              <c:strCache>
                <c:ptCount val="1"/>
                <c:pt idx="0">
                  <c:v>Í opinbera geiranum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Sheet1!$A$39:$A$44</c:f>
              <c:strCache>
                <c:ptCount val="6"/>
                <c:pt idx="0">
                  <c:v>Söfnun orlofsréttinda í fæðingarorlofi </c:v>
                </c:pt>
                <c:pt idx="1">
                  <c:v>Launað leyfi vegna fráfalls nákomins ættingja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</c:v>
                </c:pt>
                <c:pt idx="5">
                  <c:v>Lengja orlof (30 daga orlof)</c:v>
                </c:pt>
              </c:strCache>
            </c:strRef>
          </c:cat>
          <c:val>
            <c:numRef>
              <c:f>Sheet1!$C$39:$C$44</c:f>
              <c:numCache>
                <c:formatCode>0.0%</c:formatCode>
                <c:ptCount val="6"/>
                <c:pt idx="0">
                  <c:v>9.0999999999999998E-2</c:v>
                </c:pt>
                <c:pt idx="1">
                  <c:v>0.20899999999999999</c:v>
                </c:pt>
                <c:pt idx="2">
                  <c:v>0.253</c:v>
                </c:pt>
                <c:pt idx="3">
                  <c:v>0.33900000000000002</c:v>
                </c:pt>
                <c:pt idx="4">
                  <c:v>0.55200000000000005</c:v>
                </c:pt>
                <c:pt idx="5">
                  <c:v>0.57899999999999996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E5-4F94-B8D5-1A48234E5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9408495"/>
        <c:axId val="848643679"/>
      </c:barChart>
      <c:catAx>
        <c:axId val="879408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48643679"/>
        <c:crosses val="autoZero"/>
        <c:auto val="1"/>
        <c:lblAlgn val="ctr"/>
        <c:lblOffset val="100"/>
        <c:noMultiLvlLbl val="0"/>
      </c:catAx>
      <c:valAx>
        <c:axId val="84864367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7940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Sheet1!$B$49</c:f>
              <c:strCache>
                <c:ptCount val="1"/>
                <c:pt idx="0">
                  <c:v>1 ár eða styttri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8674067221708288E-3"/>
                  <c:y val="-9.89642188801554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3D-44FE-87EB-A2604297F48A}"/>
                </c:ext>
              </c:extLst>
            </c:dLbl>
            <c:dLbl>
              <c:idx val="1"/>
              <c:layout>
                <c:manualLayout>
                  <c:x val="6.16712920135676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3D-44FE-87EB-A2604297F48A}"/>
                </c:ext>
              </c:extLst>
            </c:dLbl>
            <c:dLbl>
              <c:idx val="5"/>
              <c:layout>
                <c:manualLayout>
                  <c:x val="0"/>
                  <c:y val="8.0971659919028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3D-44FE-87EB-A2604297F48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Sheet1!$A$50:$A$55</c:f>
              <c:strCache>
                <c:ptCount val="6"/>
                <c:pt idx="0">
                  <c:v>Söfnun orlofsréttinda í fæðingarorlofi </c:v>
                </c:pt>
                <c:pt idx="1">
                  <c:v>Launað leyfi vegna fráfalls nákomins ættingja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</c:v>
                </c:pt>
                <c:pt idx="5">
                  <c:v>Lengja orlof (30 daga orlof)</c:v>
                </c:pt>
              </c:strCache>
            </c:strRef>
          </c:cat>
          <c:val>
            <c:numRef>
              <c:f>Sheet1!$B$50:$B$55</c:f>
              <c:numCache>
                <c:formatCode>0.0%</c:formatCode>
                <c:ptCount val="6"/>
                <c:pt idx="0">
                  <c:v>0.123</c:v>
                </c:pt>
                <c:pt idx="1">
                  <c:v>0.17599999999999999</c:v>
                </c:pt>
                <c:pt idx="2">
                  <c:v>0.20399999999999999</c:v>
                </c:pt>
                <c:pt idx="3">
                  <c:v>0.23699999999999999</c:v>
                </c:pt>
                <c:pt idx="4">
                  <c:v>0.621</c:v>
                </c:pt>
                <c:pt idx="5">
                  <c:v>0.621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D-44FE-87EB-A2604297F48A}"/>
            </c:ext>
          </c:extLst>
        </c:ser>
        <c:ser>
          <c:idx val="1"/>
          <c:order val="1"/>
          <c:tx>
            <c:strRef>
              <c:f>Sheet1!$C$49</c:f>
              <c:strCache>
                <c:ptCount val="1"/>
                <c:pt idx="0">
                  <c:v>2-5 ár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6339808818994765E-3"/>
                  <c:y val="-1.979284377603108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3D-44FE-87EB-A2604297F48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Sheet1!$A$50:$A$55</c:f>
              <c:strCache>
                <c:ptCount val="6"/>
                <c:pt idx="0">
                  <c:v>Söfnun orlofsréttinda í fæðingarorlofi </c:v>
                </c:pt>
                <c:pt idx="1">
                  <c:v>Launað leyfi vegna fráfalls nákomins ættingja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</c:v>
                </c:pt>
                <c:pt idx="5">
                  <c:v>Lengja orlof (30 daga orlof)</c:v>
                </c:pt>
              </c:strCache>
            </c:strRef>
          </c:cat>
          <c:val>
            <c:numRef>
              <c:f>Sheet1!$C$50:$C$55</c:f>
              <c:numCache>
                <c:formatCode>0.0%</c:formatCode>
                <c:ptCount val="6"/>
                <c:pt idx="0">
                  <c:v>0.109</c:v>
                </c:pt>
                <c:pt idx="1">
                  <c:v>0.16900000000000001</c:v>
                </c:pt>
                <c:pt idx="2">
                  <c:v>0.23</c:v>
                </c:pt>
                <c:pt idx="3">
                  <c:v>0.31900000000000001</c:v>
                </c:pt>
                <c:pt idx="4">
                  <c:v>0.53200000000000003</c:v>
                </c:pt>
                <c:pt idx="5">
                  <c:v>0.63500000000000001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D-44FE-87EB-A2604297F48A}"/>
            </c:ext>
          </c:extLst>
        </c:ser>
        <c:ser>
          <c:idx val="2"/>
          <c:order val="2"/>
          <c:tx>
            <c:strRef>
              <c:f>Sheet1!$D$49</c:f>
              <c:strCache>
                <c:ptCount val="1"/>
                <c:pt idx="0">
                  <c:v>6 ár eða lengri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6685168054270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3D-44FE-87EB-A2604297F48A}"/>
                </c:ext>
              </c:extLst>
            </c:dLbl>
            <c:dLbl>
              <c:idx val="3"/>
              <c:layout>
                <c:manualLayout>
                  <c:x val="0"/>
                  <c:y val="-5.398110661268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3D-44FE-87EB-A2604297F48A}"/>
                </c:ext>
              </c:extLst>
            </c:dLbl>
            <c:dLbl>
              <c:idx val="4"/>
              <c:layout>
                <c:manualLayout>
                  <c:x val="0"/>
                  <c:y val="-8.0971659919028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3D-44FE-87EB-A2604297F48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Sheet1!$A$50:$A$55</c:f>
              <c:strCache>
                <c:ptCount val="6"/>
                <c:pt idx="0">
                  <c:v>Söfnun orlofsréttinda í fæðingarorlofi </c:v>
                </c:pt>
                <c:pt idx="1">
                  <c:v>Launað leyfi vegna fráfalls nákomins ættingja</c:v>
                </c:pt>
                <c:pt idx="2">
                  <c:v>Heimilt verði að nýta eigin veikindarétt vegna alvarlegra veikinda fjölskyldu til dæmis vegna barna, foreldra eða maka</c:v>
                </c:pt>
                <c:pt idx="3">
                  <c:v>Auka veikindarétt vegna barna</c:v>
                </c:pt>
                <c:pt idx="4">
                  <c:v>Stytting vinnuvikunnar/betri vinnutími</c:v>
                </c:pt>
                <c:pt idx="5">
                  <c:v>Lengja orlof (30 daga orlof)</c:v>
                </c:pt>
              </c:strCache>
            </c:strRef>
          </c:cat>
          <c:val>
            <c:numRef>
              <c:f>Sheet1!$D$50:$D$55</c:f>
              <c:numCache>
                <c:formatCode>0.0%</c:formatCode>
                <c:ptCount val="6"/>
                <c:pt idx="0">
                  <c:v>0.107</c:v>
                </c:pt>
                <c:pt idx="1">
                  <c:v>0.21099999999999999</c:v>
                </c:pt>
                <c:pt idx="2">
                  <c:v>0.27900000000000003</c:v>
                </c:pt>
                <c:pt idx="3">
                  <c:v>0.34599999999999997</c:v>
                </c:pt>
                <c:pt idx="4">
                  <c:v>0.51500000000000001</c:v>
                </c:pt>
                <c:pt idx="5">
                  <c:v>0.54400000000000004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3D-44FE-87EB-A2604297F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2730015"/>
        <c:axId val="675462911"/>
      </c:barChart>
      <c:catAx>
        <c:axId val="972730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5462911"/>
        <c:crosses val="autoZero"/>
        <c:auto val="1"/>
        <c:lblAlgn val="ctr"/>
        <c:lblOffset val="100"/>
        <c:noMultiLvlLbl val="0"/>
      </c:catAx>
      <c:valAx>
        <c:axId val="675462911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7273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Sheet1!$A$64:$A$69</c:f>
              <c:strCache>
                <c:ptCount val="6"/>
                <c:pt idx="0">
                  <c:v>Blönduð leið krónutölu og prósentu hækkunar</c:v>
                </c:pt>
                <c:pt idx="1">
                  <c:v>Hækka lægstu taxta umfram aðra taxta</c:v>
                </c:pt>
                <c:pt idx="2">
                  <c:v>Taxtalaun hækki um sömu krónutölu fyrir alla </c:v>
                </c:pt>
                <c:pt idx="3">
                  <c:v>Sama prósentuhækkun fyrir alla</c:v>
                </c:pt>
                <c:pt idx="4">
                  <c:v>Annað</c:v>
                </c:pt>
                <c:pt idx="5">
                  <c:v>Vil ekki svara</c:v>
                </c:pt>
              </c:strCache>
            </c:strRef>
          </c:cat>
          <c:val>
            <c:numRef>
              <c:f>Sheet1!$B$64:$B$69</c:f>
              <c:numCache>
                <c:formatCode>0.0%</c:formatCode>
                <c:ptCount val="6"/>
                <c:pt idx="0">
                  <c:v>0.2</c:v>
                </c:pt>
                <c:pt idx="1">
                  <c:v>0.27800000000000002</c:v>
                </c:pt>
                <c:pt idx="2">
                  <c:v>0.20300000000000001</c:v>
                </c:pt>
                <c:pt idx="3">
                  <c:v>0.24099999999999999</c:v>
                </c:pt>
                <c:pt idx="4">
                  <c:v>8.9999999999999993E-3</c:v>
                </c:pt>
                <c:pt idx="5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8-4C9D-81A6-1857F5119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2731455"/>
        <c:axId val="804476351"/>
      </c:barChart>
      <c:catAx>
        <c:axId val="97273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04476351"/>
        <c:crosses val="autoZero"/>
        <c:auto val="1"/>
        <c:lblAlgn val="ctr"/>
        <c:lblOffset val="100"/>
        <c:noMultiLvlLbl val="0"/>
      </c:catAx>
      <c:valAx>
        <c:axId val="80447635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7273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Sheet1!$B$73</c:f>
              <c:strCache>
                <c:ptCount val="1"/>
                <c:pt idx="0">
                  <c:v>Á almennum markaði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Sheet1!$A$74:$A$79</c:f>
              <c:strCache>
                <c:ptCount val="6"/>
                <c:pt idx="0">
                  <c:v>Blönduð leið krónutölu og prósentu hækkunar</c:v>
                </c:pt>
                <c:pt idx="1">
                  <c:v>Hækka lægstu taxta umfram aðra taxta</c:v>
                </c:pt>
                <c:pt idx="2">
                  <c:v>Taxtalaun hækki um sömu krónutölu fyrir alla </c:v>
                </c:pt>
                <c:pt idx="3">
                  <c:v>Sama prósentuhækkun fyrir alla</c:v>
                </c:pt>
                <c:pt idx="4">
                  <c:v>Annað</c:v>
                </c:pt>
                <c:pt idx="5">
                  <c:v>Vil ekki svara</c:v>
                </c:pt>
              </c:strCache>
            </c:strRef>
          </c:cat>
          <c:val>
            <c:numRef>
              <c:f>Sheet1!$B$74:$B$79</c:f>
              <c:numCache>
                <c:formatCode>0.0%</c:formatCode>
                <c:ptCount val="6"/>
                <c:pt idx="0">
                  <c:v>0.22</c:v>
                </c:pt>
                <c:pt idx="1">
                  <c:v>0.24299999999999999</c:v>
                </c:pt>
                <c:pt idx="2">
                  <c:v>0.20799999999999999</c:v>
                </c:pt>
                <c:pt idx="3">
                  <c:v>0.26600000000000001</c:v>
                </c:pt>
                <c:pt idx="4">
                  <c:v>0.01</c:v>
                </c:pt>
                <c:pt idx="5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A-40DC-B3FD-314DF5CF92BF}"/>
            </c:ext>
          </c:extLst>
        </c:ser>
        <c:ser>
          <c:idx val="1"/>
          <c:order val="1"/>
          <c:tx>
            <c:strRef>
              <c:f>Sheet1!$C$73</c:f>
              <c:strCache>
                <c:ptCount val="1"/>
                <c:pt idx="0">
                  <c:v>Í opinbera geiranum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Sheet1!$A$74:$A$79</c:f>
              <c:strCache>
                <c:ptCount val="6"/>
                <c:pt idx="0">
                  <c:v>Blönduð leið krónutölu og prósentu hækkunar</c:v>
                </c:pt>
                <c:pt idx="1">
                  <c:v>Hækka lægstu taxta umfram aðra taxta</c:v>
                </c:pt>
                <c:pt idx="2">
                  <c:v>Taxtalaun hækki um sömu krónutölu fyrir alla </c:v>
                </c:pt>
                <c:pt idx="3">
                  <c:v>Sama prósentuhækkun fyrir alla</c:v>
                </c:pt>
                <c:pt idx="4">
                  <c:v>Annað</c:v>
                </c:pt>
                <c:pt idx="5">
                  <c:v>Vil ekki svara</c:v>
                </c:pt>
              </c:strCache>
            </c:strRef>
          </c:cat>
          <c:val>
            <c:numRef>
              <c:f>Sheet1!$C$74:$C$79</c:f>
              <c:numCache>
                <c:formatCode>0.0%</c:formatCode>
                <c:ptCount val="6"/>
                <c:pt idx="0">
                  <c:v>0.16200000000000001</c:v>
                </c:pt>
                <c:pt idx="1">
                  <c:v>0.35699999999999998</c:v>
                </c:pt>
                <c:pt idx="2">
                  <c:v>0.214</c:v>
                </c:pt>
                <c:pt idx="3">
                  <c:v>0.17899999999999999</c:v>
                </c:pt>
                <c:pt idx="4">
                  <c:v>0.01</c:v>
                </c:pt>
                <c:pt idx="5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A-40DC-B3FD-314DF5CF9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3157871"/>
        <c:axId val="892492911"/>
      </c:barChart>
      <c:catAx>
        <c:axId val="88315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892492911"/>
        <c:crosses val="autoZero"/>
        <c:auto val="1"/>
        <c:lblAlgn val="ctr"/>
        <c:lblOffset val="100"/>
        <c:noMultiLvlLbl val="0"/>
      </c:catAx>
      <c:valAx>
        <c:axId val="89249291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8315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64069731347086"/>
          <c:y val="0.93896696916762912"/>
          <c:w val="0.44308618293753882"/>
          <c:h val="6.1033030832370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9FF843-5097-429B-9B48-4740A3B4A9BA}" type="datetimeFigureOut">
              <a:rPr lang="is-IS" smtClean="0"/>
              <a:t>13.11.2023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AD103C-E26C-45FE-872D-6BF21C2E829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531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709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93569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1089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342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949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0222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3805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6640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79976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9614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93563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D103C-E26C-45FE-872D-6BF21C2E829E}" type="slidenum">
              <a:rPr lang="is-IS" smtClean="0"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01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F82DA7-7EE4-AAD4-76A4-340F0C5ED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0C4515-CBB5-1404-67F8-674E7327F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20" y="4027630"/>
            <a:ext cx="8100330" cy="411667"/>
          </a:xfrm>
        </p:spPr>
        <p:txBody>
          <a:bodyPr lIns="72000" tIns="0" rIns="72000" bIns="0"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A424B-266E-786B-65D2-2F4FE65A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620" y="4425732"/>
            <a:ext cx="8100330" cy="1613118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F24913-8819-DF1E-6D34-C435DB99E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2978950"/>
            <a:ext cx="3597073" cy="9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2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FCCA9-5505-9E87-279F-B74CC67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6571" y="6342312"/>
            <a:ext cx="1316127" cy="350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33D22-CD9A-4325-FC62-90A80CA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E234-E2A6-CAE3-06BD-B19F6B2B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BAE-E516-10D9-ED09-81D06FB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86115-9236-D44F-A1FF-E4C471D96D70}" type="datetimeFigureOut">
              <a:rPr lang="en-IS"/>
              <a:pPr/>
              <a:t>11/13/2023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4245-0100-0C9E-2B7E-0BF37574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A5A2-521B-5B68-1B1E-938DD7C6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9BBC25-95D2-A546-A781-E3AB7C9EA6FE}" type="slidenum">
              <a:rPr lang="en-IS"/>
              <a:pPr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7787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2E061-B3FD-2921-C4FA-E1B234246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FF816-5D1A-97D8-5ED0-E5ABCEAD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978950"/>
            <a:ext cx="1111890" cy="9574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042D68D-EBF8-A19A-4045-EAEFE689B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038" y="1449387"/>
            <a:ext cx="7937912" cy="2256265"/>
          </a:xfrm>
        </p:spPr>
        <p:txBody>
          <a:bodyPr lIns="72000" tIns="72000" rIns="72000" bIns="72000"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FF95F8-E525-367E-253A-EA891B689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038" y="3725855"/>
            <a:ext cx="7937912" cy="23129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5442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60BA0D-CA10-D753-EF79-489C00B17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FF816-5D1A-97D8-5ED0-E5ABCEAD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978950"/>
            <a:ext cx="1111890" cy="957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38417-1310-45C9-6073-60D49239D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038" y="1449387"/>
            <a:ext cx="7937912" cy="2256265"/>
          </a:xfrm>
        </p:spPr>
        <p:txBody>
          <a:bodyPr lIns="72000" tIns="72000" rIns="72000" bIns="72000"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9FEB7-5FDA-9922-9DE4-774E8E081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038" y="3725855"/>
            <a:ext cx="7937912" cy="23129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552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BCEDC7-3F0C-ADEB-7549-F407E035F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FF816-5D1A-97D8-5ED0-E5ABCEAD2E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6050" y="2979033"/>
            <a:ext cx="1111890" cy="95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D5EFB-A244-23D5-01C9-455D3EA5E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038" y="1449387"/>
            <a:ext cx="7937912" cy="2256265"/>
          </a:xfrm>
        </p:spPr>
        <p:txBody>
          <a:bodyPr lIns="72000" tIns="72000" rIns="72000" bIns="72000"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DE2F3-1BCC-0B48-05DE-93703119B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038" y="3725855"/>
            <a:ext cx="7937912" cy="23129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4645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32E96-8D24-6F8C-B85C-31F7C11AC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FF816-5D1A-97D8-5ED0-E5ABCEAD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2978950"/>
            <a:ext cx="1111890" cy="957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FE108-1857-DF85-2AE9-1BF9C3922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038" y="1449387"/>
            <a:ext cx="7937912" cy="2256265"/>
          </a:xfrm>
        </p:spPr>
        <p:txBody>
          <a:bodyPr lIns="72000" tIns="72000" rIns="72000" bIns="72000"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587B2-EEAE-28C2-FD03-B08A53742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038" y="3725855"/>
            <a:ext cx="7937912" cy="23129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4998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B3383-0D37-0F53-E343-3A1967D5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27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76AA5-A636-D659-F2D7-55ADC8EFF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FF816-5D1A-97D8-5ED0-E5ABCEAD2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2978950"/>
            <a:ext cx="1111890" cy="9574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A4B179-2BAB-A8E2-CB61-59F823C6D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038" y="1449387"/>
            <a:ext cx="7937912" cy="2256265"/>
          </a:xfrm>
        </p:spPr>
        <p:txBody>
          <a:bodyPr lIns="72000" tIns="72000" rIns="72000" bIns="72000"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40E74D8-B96B-E8FD-9E69-5AA10534E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038" y="3725855"/>
            <a:ext cx="7937912" cy="23129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161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B0BD60-DD8A-0686-B7EE-DCA6BAF2C5EC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A5B433-59EB-18D4-2789-DEA8E5F2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C4853A-9368-114B-AD3F-364BF447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67CE-FB41-6273-6792-300BBA475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6050" y="1449389"/>
            <a:ext cx="4603750" cy="45894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BA1E2-C876-8D33-2C34-D8FEAC49C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9389"/>
            <a:ext cx="4604320" cy="45894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C195E-0318-8AFC-4CCB-A5154ED5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478D7-B1C8-660A-90F5-B03F6F86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C0B91-6DAD-F1E0-4222-A0110950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3420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9CC4DE-CBCA-7C67-3054-F97149DAC69C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06130-FB2B-60E4-97E4-F141219E6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DAD6E-4B0F-5510-B3E6-ED1D7F79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38174"/>
            <a:ext cx="9360470" cy="6302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A76CA-0316-A035-75A0-32395EEA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50" y="1448002"/>
            <a:ext cx="4581525" cy="472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EC3B2-F3E9-199C-EFDA-200505BE7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6050" y="1988062"/>
            <a:ext cx="4581525" cy="40507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B3998-6463-8BBA-5844-310215CEB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8002"/>
            <a:ext cx="4603750" cy="4729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D626E-D97D-AA49-3EA7-68DFBDADE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8062"/>
            <a:ext cx="4603750" cy="40507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F4D57-015E-211E-A3B3-0DF85F84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09345-27EC-C820-1A2D-E0F344C9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41288-0858-EC56-484D-A84CD1F3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11225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0E1D4A-2EF4-6CAE-21ED-93A415D8BC7A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A5BAE-999A-EF38-C588-B59500816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629C12-D420-39A4-5E89-2AA70CED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35249-4548-2544-A176-F0C6A26B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EE3EB-1F68-A76E-0E06-B000B488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039A5-F7B9-3932-33C2-8791B0FC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164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DBDBC9-7913-64A6-B9DA-E77F354C4688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352A-5308-1A3C-B660-899A4D4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A4512-0FB4-4123-FF71-F257690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4188E-2C34-6040-0494-5D54614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6567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9CB0F7-0E4C-CD24-5AF1-E4845F945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6EAB14-2976-DC93-E9D5-0F29A7C25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20" y="4027630"/>
            <a:ext cx="8100330" cy="411667"/>
          </a:xfrm>
        </p:spPr>
        <p:txBody>
          <a:bodyPr lIns="72000" tIns="0" rIns="72000" bIns="0"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B46F0B-3893-E3BF-6607-DF8E99CE8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620" y="4425732"/>
            <a:ext cx="8100330" cy="1613118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AB9AA-38CB-70BF-EC82-121B1E43F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2978950"/>
            <a:ext cx="3597073" cy="9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352A-5308-1A3C-B660-899A4D4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A4512-0FB4-4123-FF71-F257690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4188E-2C34-6040-0494-5D54614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9154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352A-5308-1A3C-B660-899A4D4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A4512-0FB4-4123-FF71-F257690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4188E-2C34-6040-0494-5D54614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89478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5480" y="6342312"/>
            <a:ext cx="1318310" cy="35033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352A-5308-1A3C-B660-899A4D4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6115-9236-D44F-A1FF-E4C471D96D70}" type="datetimeFigureOut">
              <a:rPr lang="en-IS"/>
              <a:pPr/>
              <a:t>11/13/2023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A4512-0FB4-4123-FF71-F257690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4188E-2C34-6040-0494-5D54614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9BBC25-95D2-A546-A781-E3AB7C9EA6FE}" type="slidenum">
              <a:rPr lang="en-IS"/>
              <a:pPr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99488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7352A-5308-1A3C-B660-899A4D43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A4512-0FB4-4123-FF71-F2576902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4188E-2C34-6040-0494-5D54614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3447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552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64054E-FB1C-6515-8559-C46F15C024B4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73B8DD-6596-B9D4-213D-F8363F01C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A615D-D51D-A2B8-8663-9C2A7481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38174"/>
            <a:ext cx="3375375" cy="63023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959B-3DF4-E198-77BB-E170EE76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870" y="638174"/>
            <a:ext cx="5850650" cy="54006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3756C-E845-0E3A-87CA-0E67B1731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5480" y="1449388"/>
            <a:ext cx="3375375" cy="4589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2E8D6-7D5B-C693-B005-2F0B931A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3F63A-56FA-B85A-427B-D78ADD5B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6F1ED-10C3-38BF-066D-4C9E9F78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1749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A7C22E-7DF8-3B10-28BC-F4D0B29ECB07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3FC95B-6CD5-1310-3B73-280842E5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2DA1B-9534-2871-CB69-7F1680682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25870" y="638175"/>
            <a:ext cx="5850080" cy="5400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E6F17-37C2-D003-A8A9-D8BF4049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AD7AE-71CF-6107-220A-2CFD0F47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E34FB-D9FD-1772-8EA6-C10C6E9D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273EE5-1698-3AB2-1823-30A24D89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38174"/>
            <a:ext cx="3375375" cy="63023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F1B757-49BA-C064-542D-4375DC082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5480" y="1449388"/>
            <a:ext cx="3375375" cy="4589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695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6A3F8E-DF51-D6EA-E432-947D16FF9A16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AE2AD6-5110-387F-4585-7E8F577A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E81C7-34D5-B248-49AE-19978C38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91094-C643-AC19-AA0A-979761AF4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E6D91-D7C8-257E-F5C3-FD354663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3845-751C-ED44-FEEC-DFCA237A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8032F-0664-CFCE-8BE4-6E9B197F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176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7B051-1EA5-7EC7-32E6-7133BA753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956540" y="365125"/>
            <a:ext cx="855094" cy="6124214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3097-032C-76B3-E51F-6D36A65D7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9937750" cy="612421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D4E010-F00D-3AD3-FC55-CFE1CE541138}"/>
              </a:ext>
            </a:extLst>
          </p:cNvPr>
          <p:cNvSpPr/>
          <p:nvPr/>
        </p:nvSpPr>
        <p:spPr>
          <a:xfrm rot="5400000">
            <a:off x="-3088483" y="3066442"/>
            <a:ext cx="6858002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4F70D-FD9B-EA65-E23D-143D20E9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83352" y="848823"/>
            <a:ext cx="1318310" cy="35091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CD211-B4E7-D694-606B-1290193E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25071" y="2008720"/>
            <a:ext cx="874771" cy="255600"/>
          </a:xfrm>
        </p:spPr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F2E78-BB0C-16D1-CABC-3A0FAE52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78709" y="4063560"/>
            <a:ext cx="1170737" cy="253916"/>
          </a:xfr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2FD4-7585-85AC-6668-1B075AD6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2443" y="6020434"/>
            <a:ext cx="682210" cy="255600"/>
          </a:xfrm>
        </p:spPr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0253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D6F5E-9A19-A0AE-F5F6-1ADAD2BBC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57" y="3923410"/>
            <a:ext cx="9362593" cy="72072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DCF994-E45A-6442-D4A2-E2469420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7" y="3428999"/>
            <a:ext cx="9360470" cy="449663"/>
          </a:xfrm>
        </p:spPr>
        <p:txBody>
          <a:bodyPr tIns="0" bIns="0" anchor="b">
            <a:norm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F490C5-893A-8808-01AD-D5379F14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3760" y="2404146"/>
            <a:ext cx="3019663" cy="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A8C956-CEA1-5AC5-4BCF-4C0DE5D4B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1A023A-FDE9-A085-5AC7-807FBBADE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20" y="4027630"/>
            <a:ext cx="8100330" cy="411667"/>
          </a:xfrm>
        </p:spPr>
        <p:txBody>
          <a:bodyPr lIns="72000" tIns="0" rIns="72000" bIns="0" anchor="t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B7E96B-637C-FDDB-F287-27D750DF1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620" y="4425732"/>
            <a:ext cx="8100330" cy="1613118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83424-36EB-8CB3-2F93-8633D83F5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6050" y="2979742"/>
            <a:ext cx="3597073" cy="9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6168" y="2404146"/>
            <a:ext cx="3019664" cy="9901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D6F5E-9A19-A0AE-F5F6-1ADAD2BBC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57" y="3923410"/>
            <a:ext cx="9362593" cy="72072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DCF994-E45A-6442-D4A2-E2469420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7" y="3428999"/>
            <a:ext cx="9360470" cy="449663"/>
          </a:xfrm>
        </p:spPr>
        <p:txBody>
          <a:bodyPr tIns="0" bIns="0" anchor="b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862711-B762-F40D-624E-6AF6B2BB7F76}"/>
              </a:ext>
            </a:extLst>
          </p:cNvPr>
          <p:cNvSpPr/>
          <p:nvPr/>
        </p:nvSpPr>
        <p:spPr>
          <a:xfrm>
            <a:off x="4251693" y="532135"/>
            <a:ext cx="962526" cy="917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725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6168" y="2404146"/>
            <a:ext cx="3019664" cy="9901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D6F5E-9A19-A0AE-F5F6-1ADAD2BBC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57" y="3923410"/>
            <a:ext cx="9362593" cy="72072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DCF994-E45A-6442-D4A2-E2469420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7" y="3428999"/>
            <a:ext cx="9360470" cy="449663"/>
          </a:xfrm>
        </p:spPr>
        <p:txBody>
          <a:bodyPr tIns="0" bIns="0" anchor="b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1633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nd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6168" y="2404146"/>
            <a:ext cx="3019664" cy="9901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D6F5E-9A19-A0AE-F5F6-1ADAD2BBC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57" y="3923410"/>
            <a:ext cx="9362593" cy="72072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DCF994-E45A-6442-D4A2-E2469420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7" y="3428999"/>
            <a:ext cx="9360470" cy="449663"/>
          </a:xfrm>
        </p:spPr>
        <p:txBody>
          <a:bodyPr tIns="0" bIns="0" anchor="b">
            <a:norm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9385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nd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13B3F-6222-7F20-9B71-D76C7CF5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6168" y="2404146"/>
            <a:ext cx="3019664" cy="9901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8D6F5E-9A19-A0AE-F5F6-1ADAD2BBC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57" y="3923410"/>
            <a:ext cx="9362593" cy="720725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DCF994-E45A-6442-D4A2-E2469420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7" y="3428999"/>
            <a:ext cx="9360470" cy="449663"/>
          </a:xfrm>
        </p:spPr>
        <p:txBody>
          <a:bodyPr tIns="0" bIns="0" anchor="b"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31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B7598-3023-EC40-ACC6-381745B39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1A023A-FDE9-A085-5AC7-807FBBADE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20" y="4027630"/>
            <a:ext cx="8100330" cy="411667"/>
          </a:xfrm>
        </p:spPr>
        <p:txBody>
          <a:bodyPr lIns="72000" tIns="0" rIns="72000" bIns="0"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B7E96B-637C-FDDB-F287-27D750DF1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620" y="4425732"/>
            <a:ext cx="8100330" cy="1613118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83424-36EB-8CB3-2F93-8633D83F51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9026" y="2979742"/>
            <a:ext cx="3591121" cy="9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2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1A57C5-9477-EB5D-61F7-E6B68E41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7B76E-9074-5D24-23A2-F0C6F1101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5000"/>
          </a:blip>
          <a:srcRect l="36401" t="21894" r="-1920" b="22214"/>
          <a:stretch/>
        </p:blipFill>
        <p:spPr>
          <a:xfrm>
            <a:off x="0" y="0"/>
            <a:ext cx="9360000" cy="6876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58EFDB-93F9-6B0C-5C50-72A235428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5620" y="4027630"/>
            <a:ext cx="8100330" cy="411667"/>
          </a:xfrm>
        </p:spPr>
        <p:txBody>
          <a:bodyPr lIns="72000" tIns="0" rIns="72000" bIns="0"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9FC55E8-63E7-A4A4-5F27-14EC1ECE7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620" y="4425732"/>
            <a:ext cx="8100330" cy="1613118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E06B7-9CEB-F074-9881-95F370676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0" y="2978950"/>
            <a:ext cx="3597073" cy="9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35EEE0-E73A-3109-24A4-6927CCE7E817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FCCA9-5505-9E87-279F-B74CC67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33D22-CD9A-4325-FC62-90A80CA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E234-E2A6-CAE3-06BD-B19F6B2B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BAE-E516-10D9-ED09-81D06FB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4245-0100-0C9E-2B7E-0BF37574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A5A2-521B-5B68-1B1E-938DD7C6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81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FCCA9-5505-9E87-279F-B74CC67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33D22-CD9A-4325-FC62-90A80CA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E234-E2A6-CAE3-06BD-B19F6B2B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BAE-E516-10D9-ED09-81D06FB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4245-0100-0C9E-2B7E-0BF37574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A5A2-521B-5B68-1B1E-938DD7C6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305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FCCA9-5505-9E87-279F-B74CC67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342022"/>
            <a:ext cx="1318310" cy="350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33D22-CD9A-4325-FC62-90A80CA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E234-E2A6-CAE3-06BD-B19F6B2B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BAE-E516-10D9-ED09-81D06FB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6115-9236-D44F-A1FF-E4C471D96D70}" type="datetimeFigureOut">
              <a:t>13.11.2023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4245-0100-0C9E-2B7E-0BF37574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A5A2-521B-5B68-1B1E-938DD7C6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BC25-95D2-A546-A781-E3AB7C9EA6FE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35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0FCCA9-5505-9E87-279F-B74CC67E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5480" y="6342312"/>
            <a:ext cx="1318310" cy="350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233D22-CD9A-4325-FC62-90A80CA2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9E234-E2A6-CAE3-06BD-B19F6B2B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CBAE-E516-10D9-ED09-81D06FBE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86115-9236-D44F-A1FF-E4C471D96D70}" type="datetimeFigureOut">
              <a:rPr lang="en-IS"/>
              <a:pPr/>
              <a:t>11/13/2023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4245-0100-0C9E-2B7E-0BF37574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A5A2-521B-5B68-1B1E-938DD7C6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9BBC25-95D2-A546-A781-E3AB7C9EA6FE}" type="slidenum">
              <a:rPr lang="en-IS"/>
              <a:pPr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08479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AF769-2E2F-944E-1464-35EF4BDC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691"/>
            <a:ext cx="9360470" cy="62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17836-C8B9-D372-000A-F4AF8FE7E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050" y="1450702"/>
            <a:ext cx="9360470" cy="4589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39F7A-A982-CB24-C10C-482F19FEF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5479" y="6413760"/>
            <a:ext cx="1440000" cy="2556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85986115-9236-D44F-A1FF-E4C471D96D70}" type="datetimeFigureOut">
              <a:rPr lang="is-IS"/>
              <a:pPr/>
              <a:t>13.11.2023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BF82D-DFB2-2425-9B99-56A3DEE39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3297" y="6414602"/>
            <a:ext cx="3645405" cy="25391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09FA8-938F-F114-17A7-0A09BB9AE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520" y="6413760"/>
            <a:ext cx="1440000" cy="2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819BBC25-95D2-A546-A781-E3AB7C9EA6FE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08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70" r:id="rId4"/>
    <p:sldLayoutId id="2147483661" r:id="rId5"/>
    <p:sldLayoutId id="2147483650" r:id="rId6"/>
    <p:sldLayoutId id="2147483667" r:id="rId7"/>
    <p:sldLayoutId id="2147483668" r:id="rId8"/>
    <p:sldLayoutId id="2147483669" r:id="rId9"/>
    <p:sldLayoutId id="2147483671" r:id="rId10"/>
    <p:sldLayoutId id="2147483651" r:id="rId11"/>
    <p:sldLayoutId id="2147483672" r:id="rId12"/>
    <p:sldLayoutId id="2147483673" r:id="rId13"/>
    <p:sldLayoutId id="2147483674" r:id="rId14"/>
    <p:sldLayoutId id="2147483675" r:id="rId15"/>
    <p:sldLayoutId id="2147483652" r:id="rId16"/>
    <p:sldLayoutId id="2147483653" r:id="rId17"/>
    <p:sldLayoutId id="2147483654" r:id="rId18"/>
    <p:sldLayoutId id="2147483655" r:id="rId19"/>
    <p:sldLayoutId id="2147483676" r:id="rId20"/>
    <p:sldLayoutId id="2147483679" r:id="rId21"/>
    <p:sldLayoutId id="2147483677" r:id="rId22"/>
    <p:sldLayoutId id="2147483678" r:id="rId23"/>
    <p:sldLayoutId id="2147483680" r:id="rId24"/>
    <p:sldLayoutId id="2147483656" r:id="rId25"/>
    <p:sldLayoutId id="2147483657" r:id="rId26"/>
    <p:sldLayoutId id="2147483658" r:id="rId27"/>
    <p:sldLayoutId id="2147483659" r:id="rId28"/>
    <p:sldLayoutId id="2147483681" r:id="rId29"/>
    <p:sldLayoutId id="2147483682" r:id="rId30"/>
    <p:sldLayoutId id="2147483683" r:id="rId31"/>
    <p:sldLayoutId id="2147483684" r:id="rId32"/>
    <p:sldLayoutId id="214748368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892">
          <p15:clr>
            <a:srgbClr val="F26B43"/>
          </p15:clr>
        </p15:guide>
        <p15:guide id="3" pos="6788">
          <p15:clr>
            <a:srgbClr val="F26B43"/>
          </p15:clr>
        </p15:guide>
        <p15:guide id="4" orient="horz" pos="402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913">
          <p15:clr>
            <a:srgbClr val="F26B43"/>
          </p15:clr>
        </p15:guide>
        <p15:guide id="7" orient="horz" pos="38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5D4-FE7F-F857-2E17-9D06309A4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Könnun í aðdraganda kjarasamninga 2024</a:t>
            </a:r>
          </a:p>
        </p:txBody>
      </p:sp>
    </p:spTree>
    <p:extLst>
      <p:ext uri="{BB962C8B-B14F-4D97-AF65-F5344CB8AC3E}">
        <p14:creationId xmlns:p14="http://schemas.microsoft.com/office/powerpoint/2010/main" val="233766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3DDEC8-485A-BE9D-BCD7-93AA5E739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Áherslur í kjarasamningsviðræðum 2024 við atvinnurekendur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7B799E-1698-7A71-243A-FA1E5D990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sz="2400" dirty="0"/>
              <a:t>Laun</a:t>
            </a:r>
          </a:p>
        </p:txBody>
      </p:sp>
    </p:spTree>
    <p:extLst>
      <p:ext uri="{BB962C8B-B14F-4D97-AF65-F5344CB8AC3E}">
        <p14:creationId xmlns:p14="http://schemas.microsoft.com/office/powerpoint/2010/main" val="5567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69E1-8DC4-CF9F-C2C9-FBEC2140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Hvað telur þú mikilvægast að leggja áherslu á varðandi laun í komandi kjarasamningum?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A941F2E-AB7B-8F8B-EF17-A3C856111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146453"/>
              </p:ext>
            </p:extLst>
          </p:nvPr>
        </p:nvGraphicFramePr>
        <p:xfrm>
          <a:off x="1030440" y="1348509"/>
          <a:ext cx="9360470" cy="440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5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7AC59F6-1471-4067-4E73-47B6FEAD32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70702"/>
              </p:ext>
            </p:extLst>
          </p:nvPr>
        </p:nvGraphicFramePr>
        <p:xfrm>
          <a:off x="1145309" y="1560945"/>
          <a:ext cx="9799782" cy="447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E55D32F-AAA4-F50E-BD5C-272D135C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175"/>
            <a:ext cx="9359900" cy="622300"/>
          </a:xfrm>
        </p:spPr>
        <p:txBody>
          <a:bodyPr>
            <a:normAutofit fontScale="90000"/>
          </a:bodyPr>
          <a:lstStyle/>
          <a:p>
            <a:r>
              <a:rPr lang="is-IS" dirty="0"/>
              <a:t>Hvað telur þú mikilvægast að leggja áherslu á varðandi laun í komandi kjarasamningum? </a:t>
            </a:r>
            <a:r>
              <a:rPr lang="is-IS" sz="1800" dirty="0"/>
              <a:t>Greint eftir almenna- og opinbera markaði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66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160E65-F44C-EA34-2306-81ED1130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175"/>
            <a:ext cx="9359900" cy="622300"/>
          </a:xfrm>
        </p:spPr>
        <p:txBody>
          <a:bodyPr>
            <a:normAutofit fontScale="90000"/>
          </a:bodyPr>
          <a:lstStyle/>
          <a:p>
            <a:r>
              <a:rPr lang="is-IS" dirty="0"/>
              <a:t>Hvað telur þú mikilvægast að leggja áherslu á varðandi laun í komandi kjarasamningum? </a:t>
            </a:r>
            <a:r>
              <a:rPr lang="is-IS" sz="1800" dirty="0"/>
              <a:t>Greint eftir starfsaldri</a:t>
            </a:r>
            <a:endParaRPr lang="is-I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284E86-A92E-484F-0472-231EB72DA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058582"/>
              </p:ext>
            </p:extLst>
          </p:nvPr>
        </p:nvGraphicFramePr>
        <p:xfrm>
          <a:off x="754602" y="1260476"/>
          <a:ext cx="10324730" cy="476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6496-0884-2958-D76B-74479E00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690"/>
            <a:ext cx="9360470" cy="885309"/>
          </a:xfrm>
        </p:spPr>
        <p:txBody>
          <a:bodyPr>
            <a:normAutofit fontScale="90000"/>
          </a:bodyPr>
          <a:lstStyle/>
          <a:p>
            <a:r>
              <a:rPr lang="is-IS" dirty="0"/>
              <a:t>Hversu sammála eða ósammála ert þú eftirfarandi fullyrðingu: Mikilvægt er að leggja áherslu á hækkun lægstu launa í komandi kjarasamningsviðræðum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E35924-BBDF-C94F-44F1-22E79B2F79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368813"/>
              </p:ext>
            </p:extLst>
          </p:nvPr>
        </p:nvGraphicFramePr>
        <p:xfrm>
          <a:off x="1542473" y="1523999"/>
          <a:ext cx="8525163" cy="421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6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7AF3E44-EE22-9DA3-623C-FEDC588D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690"/>
            <a:ext cx="9360470" cy="885309"/>
          </a:xfrm>
        </p:spPr>
        <p:txBody>
          <a:bodyPr>
            <a:normAutofit fontScale="90000"/>
          </a:bodyPr>
          <a:lstStyle/>
          <a:p>
            <a:r>
              <a:rPr lang="is-IS" dirty="0"/>
              <a:t>Hversu sammála eða ósammála ert þú eftirfarandi fullyrðingu: Mikilvægt er að leggja áherslu á hækkun lægstu launa í komandi kjarasamningsviðræðum. </a:t>
            </a:r>
            <a:r>
              <a:rPr lang="is-IS" sz="1800" dirty="0"/>
              <a:t>Greint eftir almenna- og opinbera markaði</a:t>
            </a:r>
            <a:endParaRPr lang="is-I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18F03B-98DF-9580-38A1-78E6E8232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417060"/>
              </p:ext>
            </p:extLst>
          </p:nvPr>
        </p:nvGraphicFramePr>
        <p:xfrm>
          <a:off x="1416050" y="1523999"/>
          <a:ext cx="9359900" cy="435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0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37B541-BE92-0E8D-E4DD-6193CEC5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690"/>
            <a:ext cx="9360470" cy="885309"/>
          </a:xfrm>
        </p:spPr>
        <p:txBody>
          <a:bodyPr>
            <a:normAutofit fontScale="90000"/>
          </a:bodyPr>
          <a:lstStyle/>
          <a:p>
            <a:r>
              <a:rPr lang="is-IS" dirty="0"/>
              <a:t>Hversu sammála eða ósammála ert þú eftirfarandi fullyrðingu: Mikilvægt er að leggja áherslu á hækkun lægstu launa í komandi kjarasamningsviðræðum. </a:t>
            </a:r>
            <a:r>
              <a:rPr lang="is-IS" sz="1800" dirty="0"/>
              <a:t>Greint eftir starfsaldri</a:t>
            </a:r>
            <a:endParaRPr lang="is-I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91B693-7FC6-D80A-433F-39A515C7E8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178351"/>
              </p:ext>
            </p:extLst>
          </p:nvPr>
        </p:nvGraphicFramePr>
        <p:xfrm>
          <a:off x="895740" y="1660849"/>
          <a:ext cx="9880780" cy="436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14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035D-FBB0-A45C-EBD9-6EE8FF8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Hvað telur þú raunhæft að hækka lægstu heildar dagvinnulaun mikið á samningstímanum?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C30135-8ACD-791B-3B8F-50A9893C1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913614"/>
              </p:ext>
            </p:extLst>
          </p:nvPr>
        </p:nvGraphicFramePr>
        <p:xfrm>
          <a:off x="1180730" y="1349406"/>
          <a:ext cx="8904303" cy="439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B95245-19E8-E000-5548-9122947D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691"/>
            <a:ext cx="9360470" cy="622530"/>
          </a:xfrm>
        </p:spPr>
        <p:txBody>
          <a:bodyPr>
            <a:normAutofit fontScale="90000"/>
          </a:bodyPr>
          <a:lstStyle/>
          <a:p>
            <a:r>
              <a:rPr lang="is-IS" dirty="0"/>
              <a:t>Hvað telur þú raunhæft að hækka lægstu heildar dagvinnulaun mikið á samningstímanum? </a:t>
            </a:r>
            <a:r>
              <a:rPr lang="is-IS" sz="1800" dirty="0"/>
              <a:t>Greint eftir almenna- og opinbera markaði</a:t>
            </a:r>
            <a:endParaRPr lang="is-I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D6C681-CAAE-9137-8ADD-6EFA6D67C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158081"/>
              </p:ext>
            </p:extLst>
          </p:nvPr>
        </p:nvGraphicFramePr>
        <p:xfrm>
          <a:off x="816747" y="1402672"/>
          <a:ext cx="9454718" cy="447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1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3CE94B7-CF8C-AD4D-8AA7-BADB016A7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984065"/>
              </p:ext>
            </p:extLst>
          </p:nvPr>
        </p:nvGraphicFramePr>
        <p:xfrm>
          <a:off x="1020932" y="1384916"/>
          <a:ext cx="9676660" cy="432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3A87325-18CE-1F67-E17D-7608DF06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691"/>
            <a:ext cx="9360470" cy="622530"/>
          </a:xfrm>
        </p:spPr>
        <p:txBody>
          <a:bodyPr>
            <a:normAutofit fontScale="90000"/>
          </a:bodyPr>
          <a:lstStyle/>
          <a:p>
            <a:r>
              <a:rPr lang="is-IS" dirty="0"/>
              <a:t>Hvað telur þú raunhæft að hækka lægstu heildar dagvinnulaun mikið á samningstímanum? </a:t>
            </a:r>
            <a:r>
              <a:rPr lang="is-IS" sz="1800" dirty="0"/>
              <a:t>Greint eftir starfsaldri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141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0EBB49A-54AB-A7C9-9D8D-7D37583C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175"/>
            <a:ext cx="9359900" cy="622300"/>
          </a:xfrm>
        </p:spPr>
        <p:txBody>
          <a:bodyPr/>
          <a:lstStyle/>
          <a:p>
            <a:r>
              <a:rPr lang="is-IS" dirty="0"/>
              <a:t>Vinnufyrirkomulag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9E799C-A3D9-05CA-61F5-BC5074165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387719"/>
              </p:ext>
            </p:extLst>
          </p:nvPr>
        </p:nvGraphicFramePr>
        <p:xfrm>
          <a:off x="2509934" y="1166327"/>
          <a:ext cx="6718041" cy="44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9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3DDEC8-485A-BE9D-BCD7-93AA5E739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Áherslur í kjarasamningsviðræðum 2024 við atvinnurekendur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7B799E-1698-7A71-243A-FA1E5D990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sz="2400" dirty="0"/>
              <a:t>Verkfall</a:t>
            </a:r>
          </a:p>
        </p:txBody>
      </p:sp>
    </p:spTree>
    <p:extLst>
      <p:ext uri="{BB962C8B-B14F-4D97-AF65-F5344CB8AC3E}">
        <p14:creationId xmlns:p14="http://schemas.microsoft.com/office/powerpoint/2010/main" val="5527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11C1667-E752-BB52-A5B1-BE6C91F5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638691"/>
            <a:ext cx="9360470" cy="622530"/>
          </a:xfrm>
        </p:spPr>
        <p:txBody>
          <a:bodyPr>
            <a:noAutofit/>
          </a:bodyPr>
          <a:lstStyle/>
          <a:p>
            <a:r>
              <a:rPr lang="is-IS" sz="1800" dirty="0"/>
              <a:t>Ert þú tilbúin(n) í verkfallsátök (án launa frá atvinnurekanda) til að ná fram þínum launakröfum?</a:t>
            </a:r>
            <a:br>
              <a:rPr lang="is-IS" sz="1800" dirty="0"/>
            </a:br>
            <a:br>
              <a:rPr lang="is-IS" sz="1800" dirty="0"/>
            </a:br>
            <a:r>
              <a:rPr lang="is-IS" sz="1800" dirty="0"/>
              <a:t>Hvað treysti þú þér til að vera lengi í verkfalli?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15C8D8-CD2F-C749-8D02-B54EC97B9A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773678"/>
              </p:ext>
            </p:extLst>
          </p:nvPr>
        </p:nvGraphicFramePr>
        <p:xfrm>
          <a:off x="346229" y="2032986"/>
          <a:ext cx="5273335" cy="344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0D44AD-6E70-B616-ADE1-8602C9EF5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357665"/>
              </p:ext>
            </p:extLst>
          </p:nvPr>
        </p:nvGraphicFramePr>
        <p:xfrm>
          <a:off x="6346563" y="2272683"/>
          <a:ext cx="5096754" cy="330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82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0CC048-DA65-A956-5B65-1B8F5BEC99F4}"/>
              </a:ext>
            </a:extLst>
          </p:cNvPr>
          <p:cNvSpPr txBox="1">
            <a:spLocks/>
          </p:cNvSpPr>
          <p:nvPr/>
        </p:nvSpPr>
        <p:spPr>
          <a:xfrm>
            <a:off x="443883" y="791091"/>
            <a:ext cx="10866268" cy="622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1800" dirty="0"/>
              <a:t>Ert þú tilbúin(n) í verkfallsátök (án launa frá atvinnurekanda) til að ná fram þínum launakröfum?</a:t>
            </a:r>
            <a:br>
              <a:rPr lang="is-IS" sz="1800" dirty="0"/>
            </a:br>
            <a:br>
              <a:rPr lang="is-IS" sz="1800" dirty="0"/>
            </a:br>
            <a:r>
              <a:rPr lang="is-IS" sz="1800" dirty="0"/>
              <a:t>Hvað treysti þú þér til að vera lengi í verkfalli?   </a:t>
            </a:r>
            <a:r>
              <a:rPr lang="is-IS" sz="1600" dirty="0"/>
              <a:t>Greint eftir almenna- og opinbera markaði</a:t>
            </a:r>
            <a:endParaRPr lang="is-IS" sz="1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66C2DD-440F-0D0B-A5BA-EE11661AD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349561"/>
              </p:ext>
            </p:extLst>
          </p:nvPr>
        </p:nvGraphicFramePr>
        <p:xfrm>
          <a:off x="266330" y="2041864"/>
          <a:ext cx="5157927" cy="358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52E9E0-C8A8-F390-9246-6F2DE71EA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275462"/>
              </p:ext>
            </p:extLst>
          </p:nvPr>
        </p:nvGraphicFramePr>
        <p:xfrm>
          <a:off x="6464422" y="2041864"/>
          <a:ext cx="5157926" cy="366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62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F03D2F3-4371-19DB-3391-918424E316AF}"/>
              </a:ext>
            </a:extLst>
          </p:cNvPr>
          <p:cNvSpPr txBox="1">
            <a:spLocks/>
          </p:cNvSpPr>
          <p:nvPr/>
        </p:nvSpPr>
        <p:spPr>
          <a:xfrm>
            <a:off x="443883" y="791091"/>
            <a:ext cx="10866268" cy="622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1800" dirty="0"/>
              <a:t>Ert þú tilbúin(n) í verkfallsátök (án launa frá atvinnurekanda) til að ná fram þínum launakröfum?</a:t>
            </a:r>
            <a:br>
              <a:rPr lang="is-IS" sz="1800" dirty="0"/>
            </a:br>
            <a:br>
              <a:rPr lang="is-IS" sz="1800" dirty="0"/>
            </a:br>
            <a:r>
              <a:rPr lang="is-IS" sz="1800" dirty="0"/>
              <a:t>Hvað treysti þú þér til að vera lengi í verkfalli?   </a:t>
            </a:r>
            <a:r>
              <a:rPr lang="is-IS" sz="1600" dirty="0"/>
              <a:t>Greint eftir starfsaldri</a:t>
            </a:r>
            <a:endParaRPr lang="is-IS" sz="1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6B8DDE4-0A84-BBFA-A770-FB00B7BB0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428176"/>
              </p:ext>
            </p:extLst>
          </p:nvPr>
        </p:nvGraphicFramePr>
        <p:xfrm>
          <a:off x="219744" y="1890281"/>
          <a:ext cx="5657273" cy="381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D70ECB1-D70D-7F03-4C93-18735590D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900156"/>
              </p:ext>
            </p:extLst>
          </p:nvPr>
        </p:nvGraphicFramePr>
        <p:xfrm>
          <a:off x="6410037" y="1890281"/>
          <a:ext cx="5380182" cy="399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3DDEC8-485A-BE9D-BCD7-93AA5E739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Áherslur í kjarasamningsviðræðum 2024 við stjórnvöld</a:t>
            </a:r>
          </a:p>
        </p:txBody>
      </p:sp>
    </p:spTree>
    <p:extLst>
      <p:ext uri="{BB962C8B-B14F-4D97-AF65-F5344CB8AC3E}">
        <p14:creationId xmlns:p14="http://schemas.microsoft.com/office/powerpoint/2010/main" val="3957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CA197-34C8-C837-AF8A-74031408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2200" dirty="0">
                <a:effectLst/>
                <a:ea typeface="Times New Roman" panose="02020603050405020304" pitchFamily="18" charset="0"/>
              </a:rPr>
              <a:t>Hver eftirtalinna atriða telur þú mikilvægast að verkalýðshreyfingin beiti sér fyrir gagnvart stjórnvöldum?</a:t>
            </a:r>
            <a:endParaRPr lang="is-IS" sz="2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BAEE21-4E8F-F906-E8DE-FB7655D79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205439"/>
              </p:ext>
            </p:extLst>
          </p:nvPr>
        </p:nvGraphicFramePr>
        <p:xfrm>
          <a:off x="951344" y="1366982"/>
          <a:ext cx="10945091" cy="474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02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35C4-DA8C-19CA-D0EA-FE5B8648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2200" dirty="0">
                <a:effectLst/>
                <a:ea typeface="Times New Roman" panose="02020603050405020304" pitchFamily="18" charset="0"/>
              </a:rPr>
              <a:t>Hver eftirtalinna atriða telur þú mikilvægast að verkalýðshreyfingin beiti sér fyrir varðandi húsnæðismál?</a:t>
            </a:r>
            <a:endParaRPr lang="is-IS" sz="2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6F760D0-E755-8BC3-1114-0CF2A9A59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256035"/>
              </p:ext>
            </p:extLst>
          </p:nvPr>
        </p:nvGraphicFramePr>
        <p:xfrm>
          <a:off x="221942" y="1362075"/>
          <a:ext cx="1080800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12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CA0C-4E4A-91D0-362D-F6464330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2200" dirty="0">
                <a:effectLst/>
                <a:ea typeface="Times New Roman" panose="02020603050405020304" pitchFamily="18" charset="0"/>
              </a:rPr>
              <a:t>Hver eftirtalinna atriða telur þú mikilvægast að verkalýðshreyfingin beiti sér fyrir varðandi heilbrigðismál?</a:t>
            </a:r>
            <a:endParaRPr lang="is-IS" sz="2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9AA6DC-71F0-ED7E-8BBD-82C60A654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587101"/>
              </p:ext>
            </p:extLst>
          </p:nvPr>
        </p:nvGraphicFramePr>
        <p:xfrm>
          <a:off x="568172" y="1376040"/>
          <a:ext cx="10955044" cy="436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92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011F-6EBF-6EE0-F8DB-B5F0533A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2200" dirty="0">
                <a:effectLst/>
                <a:ea typeface="Times New Roman" panose="02020603050405020304" pitchFamily="18" charset="0"/>
              </a:rPr>
              <a:t>Þegar á heildina er litið hver telur þú að væri mikilvægasta niðurstaða kjarasamninga 2024 varðandi laun?</a:t>
            </a:r>
            <a:endParaRPr lang="is-IS" sz="2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7D00146-B8FC-A97B-C3B5-699688E4F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154897"/>
              </p:ext>
            </p:extLst>
          </p:nvPr>
        </p:nvGraphicFramePr>
        <p:xfrm>
          <a:off x="1233996" y="1455938"/>
          <a:ext cx="8620218" cy="444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70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2794-5AB7-280F-2F37-6AE54404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2200" dirty="0">
                <a:effectLst/>
                <a:ea typeface="Times New Roman" panose="02020603050405020304" pitchFamily="18" charset="0"/>
              </a:rPr>
              <a:t>Þegar á heildina er litið hver telur þú að væri mikilvægasta niðurstaða kjarasamninga 2024 varðandi réttindi?</a:t>
            </a:r>
            <a:endParaRPr lang="is-IS" sz="2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27D3A1-5A85-43FE-5F3F-865289FB91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206171"/>
              </p:ext>
            </p:extLst>
          </p:nvPr>
        </p:nvGraphicFramePr>
        <p:xfrm>
          <a:off x="1416050" y="1580225"/>
          <a:ext cx="8304999" cy="42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28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0E24F85-470E-26CB-AB7F-6097499E407F}"/>
              </a:ext>
            </a:extLst>
          </p:cNvPr>
          <p:cNvSpPr txBox="1">
            <a:spLocks/>
          </p:cNvSpPr>
          <p:nvPr/>
        </p:nvSpPr>
        <p:spPr>
          <a:xfrm>
            <a:off x="1568450" y="791091"/>
            <a:ext cx="9360470" cy="62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/>
              <a:t>Starfshlutfall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C2A82D9-5241-D56B-2BD3-E9E42730F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262989"/>
              </p:ext>
            </p:extLst>
          </p:nvPr>
        </p:nvGraphicFramePr>
        <p:xfrm>
          <a:off x="1979720" y="1413622"/>
          <a:ext cx="6942338" cy="417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56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ADDFBC-5D65-BE41-42B0-A67A95001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4580" y="6497637"/>
            <a:ext cx="9362593" cy="720725"/>
          </a:xfrm>
        </p:spPr>
        <p:txBody>
          <a:bodyPr>
            <a:normAutofit/>
          </a:bodyPr>
          <a:lstStyle/>
          <a:p>
            <a:r>
              <a:rPr lang="is-IS" sz="1100"/>
              <a:t>©2023 Varða – Rannsóknastofnun vinnumarkaðarins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6461F8-2B63-23FE-7FF7-4753D4BA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rannvinn.is</a:t>
            </a:r>
          </a:p>
        </p:txBody>
      </p:sp>
    </p:spTree>
    <p:extLst>
      <p:ext uri="{BB962C8B-B14F-4D97-AF65-F5344CB8AC3E}">
        <p14:creationId xmlns:p14="http://schemas.microsoft.com/office/powerpoint/2010/main" val="21594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Starfsaldur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920ECFB-1F0C-5BF5-308C-1660E226F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761733"/>
              </p:ext>
            </p:extLst>
          </p:nvPr>
        </p:nvGraphicFramePr>
        <p:xfrm>
          <a:off x="1979720" y="1261221"/>
          <a:ext cx="7199791" cy="431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40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67D7B5-95C6-49F9-D825-3615F5384EDE}"/>
              </a:ext>
            </a:extLst>
          </p:cNvPr>
          <p:cNvSpPr txBox="1">
            <a:spLocks/>
          </p:cNvSpPr>
          <p:nvPr/>
        </p:nvSpPr>
        <p:spPr>
          <a:xfrm>
            <a:off x="1568450" y="791091"/>
            <a:ext cx="9360470" cy="62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/>
              <a:t>Vinnumarkaðurinn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DEB194-F286-1272-84C5-AADF1CA8F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840289"/>
              </p:ext>
            </p:extLst>
          </p:nvPr>
        </p:nvGraphicFramePr>
        <p:xfrm>
          <a:off x="2696546" y="1651519"/>
          <a:ext cx="6354147" cy="366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3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3DDEC8-485A-BE9D-BCD7-93AA5E739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Áherslur í kjarasamningsviðræðum 2024 við atvinnurekendur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7B799E-1698-7A71-243A-FA1E5D990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</a:t>
            </a:r>
            <a:r>
              <a:rPr lang="is-IS" sz="2400" dirty="0" err="1"/>
              <a:t>éttindi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15514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7712F8-83A0-EC02-C24C-BC90F4EF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54024"/>
            <a:ext cx="9658635" cy="820593"/>
          </a:xfrm>
        </p:spPr>
        <p:txBody>
          <a:bodyPr>
            <a:normAutofit/>
          </a:bodyPr>
          <a:lstStyle/>
          <a:p>
            <a:r>
              <a:rPr lang="is-IS" sz="2000" dirty="0">
                <a:effectLst/>
                <a:latin typeface="+mn-lt"/>
                <a:ea typeface="Times New Roman" panose="02020603050405020304" pitchFamily="18" charset="0"/>
              </a:rPr>
              <a:t>Hver eftirtalinna atriða telur þú mikilvægast að leggja áherslu á á samningstímanum varðandi réttindi?</a:t>
            </a:r>
            <a:endParaRPr lang="is-IS" sz="3200" dirty="0">
              <a:latin typeface="+mn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084C56-CA22-3E1E-400E-858079E9E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901773"/>
              </p:ext>
            </p:extLst>
          </p:nvPr>
        </p:nvGraphicFramePr>
        <p:xfrm>
          <a:off x="329953" y="1154545"/>
          <a:ext cx="11532094" cy="503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64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8AC0DA-3159-3D4F-8F6E-D0D3C9B60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055494"/>
              </p:ext>
            </p:extLst>
          </p:nvPr>
        </p:nvGraphicFramePr>
        <p:xfrm>
          <a:off x="755780" y="1076555"/>
          <a:ext cx="10235681" cy="494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172C92F-69C8-7A95-82E5-0E8D4EE0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4" y="454025"/>
            <a:ext cx="10150763" cy="622530"/>
          </a:xfrm>
        </p:spPr>
        <p:txBody>
          <a:bodyPr>
            <a:normAutofit fontScale="90000"/>
          </a:bodyPr>
          <a:lstStyle/>
          <a:p>
            <a:r>
              <a:rPr lang="is-IS" sz="2400" dirty="0">
                <a:effectLst/>
                <a:latin typeface="+mn-lt"/>
                <a:ea typeface="Times New Roman" panose="02020603050405020304" pitchFamily="18" charset="0"/>
              </a:rPr>
              <a:t>Hver eftirtalinna atriða telur þú mikilvægast að leggja áherslu á á samningstímanum varðandi réttindi? </a:t>
            </a:r>
            <a:r>
              <a:rPr lang="is-IS" sz="1800" dirty="0">
                <a:effectLst/>
                <a:latin typeface="+mn-lt"/>
                <a:ea typeface="Times New Roman" panose="02020603050405020304" pitchFamily="18" charset="0"/>
              </a:rPr>
              <a:t>Greint eftir almenna- og opinbera markaði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784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5E3466D-A214-FC34-8510-70230918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765" y="454025"/>
            <a:ext cx="9360470" cy="622530"/>
          </a:xfrm>
        </p:spPr>
        <p:txBody>
          <a:bodyPr>
            <a:normAutofit fontScale="90000"/>
          </a:bodyPr>
          <a:lstStyle/>
          <a:p>
            <a:r>
              <a:rPr lang="is-IS" sz="2400" dirty="0">
                <a:effectLst/>
                <a:latin typeface="+mn-lt"/>
                <a:ea typeface="Times New Roman" panose="02020603050405020304" pitchFamily="18" charset="0"/>
              </a:rPr>
              <a:t>Hver eftirtalinna atriða telur þú mikilvægast að leggja áherslu á á samningstímanum varðandi réttindi? </a:t>
            </a:r>
            <a:r>
              <a:rPr lang="is-IS" sz="1800" dirty="0">
                <a:effectLst/>
                <a:latin typeface="+mn-lt"/>
                <a:ea typeface="Times New Roman" panose="02020603050405020304" pitchFamily="18" charset="0"/>
              </a:rPr>
              <a:t>Greint eftir starfsaldri</a:t>
            </a:r>
            <a:endParaRPr lang="is-I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4D117B0-6B9B-E6BC-0468-396BC1FA7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689642"/>
              </p:ext>
            </p:extLst>
          </p:nvPr>
        </p:nvGraphicFramePr>
        <p:xfrm>
          <a:off x="628650" y="1152526"/>
          <a:ext cx="10296525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1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23-03-15 Varda MS Office Theme">
  <a:themeElements>
    <a:clrScheme name="2023-03-15 Varda MS Office Color Scheme 01">
      <a:dk1>
        <a:srgbClr val="000000"/>
      </a:dk1>
      <a:lt1>
        <a:srgbClr val="FFFFFF"/>
      </a:lt1>
      <a:dk2>
        <a:srgbClr val="706F6F"/>
      </a:dk2>
      <a:lt2>
        <a:srgbClr val="E1F0F3"/>
      </a:lt2>
      <a:accent1>
        <a:srgbClr val="96C0CF"/>
      </a:accent1>
      <a:accent2>
        <a:srgbClr val="706F6F"/>
      </a:accent2>
      <a:accent3>
        <a:srgbClr val="DFD5A5"/>
      </a:accent3>
      <a:accent4>
        <a:srgbClr val="ED6959"/>
      </a:accent4>
      <a:accent5>
        <a:srgbClr val="71909C"/>
      </a:accent5>
      <a:accent6>
        <a:srgbClr val="70AD47"/>
      </a:accent6>
      <a:hlink>
        <a:srgbClr val="F3F1BB"/>
      </a:hlink>
      <a:folHlink>
        <a:srgbClr val="DFD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-03-15 Varda MS Office Theme" id="{D61EE569-7165-3C47-BEB6-20C78987A7A6}" vid="{1B1971A9-616A-2F41-B106-B4D8F8DD75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58782e-027c-4e59-9bac-d1af8dc8e167">
      <Terms xmlns="http://schemas.microsoft.com/office/infopath/2007/PartnerControls"/>
    </lcf76f155ced4ddcb4097134ff3c332f>
    <TaxCatchAll xmlns="03c72546-b42b-42cf-a124-cede717e1a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0BCE1FF99FE448460C600954F0D78" ma:contentTypeVersion="15" ma:contentTypeDescription="Create a new document." ma:contentTypeScope="" ma:versionID="53545a1be3d58b84afc5b28c050e0609">
  <xsd:schema xmlns:xsd="http://www.w3.org/2001/XMLSchema" xmlns:xs="http://www.w3.org/2001/XMLSchema" xmlns:p="http://schemas.microsoft.com/office/2006/metadata/properties" xmlns:ns2="0d58782e-027c-4e59-9bac-d1af8dc8e167" xmlns:ns3="03c72546-b42b-42cf-a124-cede717e1a14" targetNamespace="http://schemas.microsoft.com/office/2006/metadata/properties" ma:root="true" ma:fieldsID="aeca34b46be5afab5ab044294f3e36b6" ns2:_="" ns3:_="">
    <xsd:import namespace="0d58782e-027c-4e59-9bac-d1af8dc8e167"/>
    <xsd:import namespace="03c72546-b42b-42cf-a124-cede717e1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782e-027c-4e59-9bac-d1af8dc8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be648f9-0f37-4bb7-994f-5fce705dde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72546-b42b-42cf-a124-cede717e1a1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5f6e902-897d-471a-976d-113efa092e8c}" ma:internalName="TaxCatchAll" ma:showField="CatchAllData" ma:web="03c72546-b42b-42cf-a124-cede717e1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E4F238-EDB8-4CCC-BB5F-17AB1EC4155D}">
  <ds:schemaRefs>
    <ds:schemaRef ds:uri="03c72546-b42b-42cf-a124-cede717e1a14"/>
    <ds:schemaRef ds:uri="http://schemas.microsoft.com/office/2006/documentManagement/types"/>
    <ds:schemaRef ds:uri="0d58782e-027c-4e59-9bac-d1af8dc8e167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1A6AEE-57C4-4222-A0DC-222D4249BD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97DE93-1BD4-4981-A427-FAC6040C01F4}">
  <ds:schemaRefs>
    <ds:schemaRef ds:uri="03c72546-b42b-42cf-a124-cede717e1a14"/>
    <ds:schemaRef ds:uri="0d58782e-027c-4e59-9bac-d1af8dc8e1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2023-03-15 Varda MS Office Theme</Template>
  <TotalTime>3068</TotalTime>
  <Words>473</Words>
  <Application>Microsoft Office PowerPoint</Application>
  <PresentationFormat>Widescreen</PresentationFormat>
  <Paragraphs>47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2023-03-15 Varda MS Office Theme</vt:lpstr>
      <vt:lpstr>Könnun í aðdraganda kjarasamninga 2024</vt:lpstr>
      <vt:lpstr>Vinnufyrirkomulag</vt:lpstr>
      <vt:lpstr>PowerPoint Presentation</vt:lpstr>
      <vt:lpstr>Starfsaldur</vt:lpstr>
      <vt:lpstr>PowerPoint Presentation</vt:lpstr>
      <vt:lpstr>Áherslur í kjarasamningsviðræðum 2024 við atvinnurekendur</vt:lpstr>
      <vt:lpstr>Hver eftirtalinna atriða telur þú mikilvægast að leggja áherslu á á samningstímanum varðandi réttindi?</vt:lpstr>
      <vt:lpstr>Hver eftirtalinna atriða telur þú mikilvægast að leggja áherslu á á samningstímanum varðandi réttindi? Greint eftir almenna- og opinbera markaði</vt:lpstr>
      <vt:lpstr>Hver eftirtalinna atriða telur þú mikilvægast að leggja áherslu á á samningstímanum varðandi réttindi? Greint eftir starfsaldri</vt:lpstr>
      <vt:lpstr>Áherslur í kjarasamningsviðræðum 2024 við atvinnurekendur</vt:lpstr>
      <vt:lpstr>Hvað telur þú mikilvægast að leggja áherslu á varðandi laun í komandi kjarasamningum?</vt:lpstr>
      <vt:lpstr>Hvað telur þú mikilvægast að leggja áherslu á varðandi laun í komandi kjarasamningum? Greint eftir almenna- og opinbera markaði</vt:lpstr>
      <vt:lpstr>Hvað telur þú mikilvægast að leggja áherslu á varðandi laun í komandi kjarasamningum? Greint eftir starfsaldri</vt:lpstr>
      <vt:lpstr>Hversu sammála eða ósammála ert þú eftirfarandi fullyrðingu: Mikilvægt er að leggja áherslu á hækkun lægstu launa í komandi kjarasamningsviðræðum</vt:lpstr>
      <vt:lpstr>Hversu sammála eða ósammála ert þú eftirfarandi fullyrðingu: Mikilvægt er að leggja áherslu á hækkun lægstu launa í komandi kjarasamningsviðræðum. Greint eftir almenna- og opinbera markaði</vt:lpstr>
      <vt:lpstr>Hversu sammála eða ósammála ert þú eftirfarandi fullyrðingu: Mikilvægt er að leggja áherslu á hækkun lægstu launa í komandi kjarasamningsviðræðum. Greint eftir starfsaldri</vt:lpstr>
      <vt:lpstr>Hvað telur þú raunhæft að hækka lægstu heildar dagvinnulaun mikið á samningstímanum?</vt:lpstr>
      <vt:lpstr>Hvað telur þú raunhæft að hækka lægstu heildar dagvinnulaun mikið á samningstímanum? Greint eftir almenna- og opinbera markaði</vt:lpstr>
      <vt:lpstr>Hvað telur þú raunhæft að hækka lægstu heildar dagvinnulaun mikið á samningstímanum? Greint eftir starfsaldri</vt:lpstr>
      <vt:lpstr>Áherslur í kjarasamningsviðræðum 2024 við atvinnurekendur</vt:lpstr>
      <vt:lpstr>Ert þú tilbúin(n) í verkfallsátök (án launa frá atvinnurekanda) til að ná fram þínum launakröfum?  Hvað treysti þú þér til að vera lengi í verkfalli?</vt:lpstr>
      <vt:lpstr>PowerPoint Presentation</vt:lpstr>
      <vt:lpstr>PowerPoint Presentation</vt:lpstr>
      <vt:lpstr>Áherslur í kjarasamningsviðræðum 2024 við stjórnvöld</vt:lpstr>
      <vt:lpstr>Hver eftirtalinna atriða telur þú mikilvægast að verkalýðshreyfingin beiti sér fyrir gagnvart stjórnvöldum?</vt:lpstr>
      <vt:lpstr>Hver eftirtalinna atriða telur þú mikilvægast að verkalýðshreyfingin beiti sér fyrir varðandi húsnæðismál?</vt:lpstr>
      <vt:lpstr>Hver eftirtalinna atriða telur þú mikilvægast að verkalýðshreyfingin beiti sér fyrir varðandi heilbrigðismál?</vt:lpstr>
      <vt:lpstr>Þegar á heildina er litið hver telur þú að væri mikilvægasta niðurstaða kjarasamninga 2024 varðandi laun?</vt:lpstr>
      <vt:lpstr>Þegar á heildina er litið hver telur þú að væri mikilvægasta niðurstaða kjarasamninga 2024 varðandi réttindi?</vt:lpstr>
      <vt:lpstr>rannvinn.is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Titilskyggna</dc:title>
  <dc:creator>Finnur Malmquist</dc:creator>
  <cp:lastModifiedBy>Maya</cp:lastModifiedBy>
  <cp:revision>2</cp:revision>
  <cp:lastPrinted>2023-04-28T14:49:32Z</cp:lastPrinted>
  <dcterms:created xsi:type="dcterms:W3CDTF">2023-03-16T12:08:28Z</dcterms:created>
  <dcterms:modified xsi:type="dcterms:W3CDTF">2023-11-13T09:18:33Z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0x0101001500BCE1FF99FE448460C600954F0D78</vt:lpwstr>
  </property>
  <property fmtid="{D5CDD505-2E9C-101B-9397-08002B2CF9AE}" pid="3" name="MediaServiceImageTags">
    <vt:lpwstr/>
  </property>
</Properties>
</file>